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65" r:id="rId3"/>
    <p:sldId id="277" r:id="rId4"/>
    <p:sldId id="278" r:id="rId5"/>
    <p:sldId id="27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27" autoAdjust="0"/>
  </p:normalViewPr>
  <p:slideViewPr>
    <p:cSldViewPr>
      <p:cViewPr varScale="1">
        <p:scale>
          <a:sx n="36" d="100"/>
          <a:sy n="36" d="100"/>
        </p:scale>
        <p:origin x="100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6:54:56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19273 6063 261 0,'-2'-11'30'0,"2"2"6"15,0 0 1-15,0 4 2 16,0-3-21-16,0 3-13 15,-2 0-1-15,2-2-4 0,0 3 0 16,0-1 0-16,9 1-4 16,3 2 4-16,7 2 0 15,4 0 1-15,4 0 2 16,4 4-4-16,4 3 2 0,5 4 2 16,2-2 0-16,7 4-1 15,4-1-1-15,6 2 1 16,6 0-2-16,4 1 1 15,5-1 0-15,7 2-1 16,3 0 0-16,5-4 2 16,0 1-3-16,10 1 0 15,3-3 2-15,6-2 0 0,5 1-1 16,9-2 2-16,5 1-2 16,10-2 1-16,1-2-2 15,8-2 3-15,-2 0-4 16,-3-2 3-16,-4-1-1 15,-8 0 1-15,-7 0-1 0,-7-5 3 16,-7-1 0-16,-6-1 0 16,-1 1-1-16,-6-2 0 15,0 1-4-15,-7 2 4 16,-6 1-2-16,-4 2 0 0,-7 2 0 16,-10 0 0-16,-6 6 0 15,-6 4 0-15,-10 1 0 16,-4 5-3-16,-6 4 4 15,-2 1-1-15,-3 4-1 16,-3 2 0-16,-5 7 1 16,0 3-2-16,2 6 2 0,-5 3 0 15,1 4 0-15,0 4 0 16,1 1 0-16,1 4 0 16,1 2 1-16,-2 1-1 15,4 2 0-15,-6 0 0 16,2 2 1-16,-2 0-1 15,0 0 0-15,-1-3 0 0,-3-3 1 16,2-1-1-16,-2-3 0 16,-2-3 0-16,0-5 0 15,-3 0 0-15,-2-5 0 16,-2-1 0-16,0-9 0 0,-12 1-2 16,-3-7 2-16,-9-3-2 15,-5-5 2-15,-6-3 1 16,-5-4 2-16,-3 1 0 15,-7-4-2-15,-4 0 1 16,-2-2 0-16,-3-1-1 0,-4 0 0 16,-9 0-1-16,-4-3 1 15,-5 1 1-15,-9-4-3 16,-5 0 3-16,-7 0-3 16,-3 0 2-16,-2-2 0 15,3-2-1-15,-4 3 2 16,3-1-4-16,3 2 2 0,-3 0 0 15,3 0 2-15,-4 0-2 16,-2 3 0-16,-5 4 0 16,-3-2 1-16,-6 1-1 15,-2 0 0-15,-5-1 1 0,2 0-1 16,0-2 1-16,1 6-2 16,0-5 1-16,6 2 0 15,1-1 0-15,5 0 0 16,1 1 2-16,1-3-4 15,7 1 3-15,2-2-1 16,2-1 0-16,11-1 1 0,8 0 0 16,5 0-1-16,9 0 2 15,7 0 1-15,6-3 2 16,9-1 3-16,8-3-3 16,10 1 1-16,6 1-2 15,6-3-1-15,2-4 1 16,5 3 0-16,1-7-1 0,3 1-1 15,1-4-2-15,4-2-5 16,0-5-33-16,12-6-60 16,9-7-162-16</inkml:trace>
  <inkml:trace contextRef="#ctx0" brushRef="#br0" timeOffset="562.45">19542 6050 453 0,'11'-11'-1'16,"-2"3"6"-16,-4 4 0 0,-5 4-1 15,0 4-8-15,-11 10 5 16,1 6 0-16,-3 4 0 16,1 5-1-16,-2 3 1 15,2 4-2-15,0 5 1 16,2 2 0-16,2 5-1 15,-3 4 1-15,3 5-1 0,-2 0 1 16,-1 3 1-16,-3 2-2 16,-2 0 2-16,-1 3 0 15,0-1-1-15,0 6-1 16,2-1 0-16,0 6 2 16,4 0-1-16,3 2 0 15,0-2 0-15,2 2 0 0,3-6 0 16,0-1 0-16,-1-6 1 15,1-3-1-15,-4-8 1 16,0-3 0-16,0-9 0 16,1-5 0-16,-1-8 1 0,-1-4 0 15,4-7 1-15,1 1-2 16,-1-3 2-16,4-1-2 16,5 7 1-16,22-1 0 15,13-10-18-15,16-11-354 16</inkml:trace>
  <inkml:trace contextRef="#ctx0" brushRef="#br0" timeOffset="4390.43">22992 7352 344 0,'0'-12'6'0,"3"-3"7"15,1 8 9-15,-2 0-9 0,-2 2-8 16,0 3-5-16,0 2 0 16,0 0-7-16,0 3-3 15,0 8 3-15,0 2 6 16,0 1-4-16,0 6 0 15,0 1-2-15,1 6 4 0,6 1 4 16,2 8-1-16,2 3 1 16,2 6 2-16,1 3-3 15,-1 4 1-15,3 1 1 16,0 3 1-16,-1 1 2 16,0 5-3-16,2 3 0 15,2 5 1-15,0 0 0 0,2 7-1 16,2 3 2-16,-1 4 0 15,-2 2-1-15,1 3 1 16,-1 0-1-16,-3-3-1 16,0 1 0-16,-2-3-1 15,-3 0 1-15,-2-2-2 0,5 0 3 16,-4-2 6-16,-1-1 5 16,2-2-1-16,-4-4-3 15,1-6-4-15,1-4-3 16,-2-10-1-16,1-7-1 15,2-10 1-15,0-7 0 0,-4-10-2 16,3-6 1-16,-4-4 0 16,1-9 0-16,0 0-1 15,3-9-41-15,-3-11-109 16</inkml:trace>
  <inkml:trace contextRef="#ctx0" brushRef="#br0" timeOffset="5077.88">22753 7698 366 0,'-5'16'20'16,"0"-5"-22"-16,2 2 4 15,-1-1-1-15,1 2-1 16,3-1 0-16,-2-4 0 0,2-2 1 16,0-2-1-16,2-5 4 15,5 0 12-15,1-2 3 16,0-8-1-16,3-10 2 16,-2-4-3-16,2-9-10 15,-4-6 0-15,3-6-3 16,2-5-1-16,0 0-3 0,-1 2 1 15,3-2 0-15,3 2-1 16,-3 3 3-16,2 2 0 16,0-3-1-16,1 3 0 15,-4 2 1-15,2 0-1 16,-2 6-1-16,-1 4 6 16,-1 8-7-16,-2 5 6 0,-2 8-2 15,0 6-1-15,1 4-4 16,0 12-3-16,5 15 7 15,5 14-7-15,7 16 1 16,6 11 4-16,8 9-1 0,6 14 2 16,9 5 0-16,5 6 0 15,-2 2-1-15,3 2 0 16,-6-1-1-16,-4 0 0 16,-10-3-4-16,-10 2-23 15,-7-4-27-15,-8-11-44 16,-7-7-85-16</inkml:trace>
  <inkml:trace contextRef="#ctx0" brushRef="#br0" timeOffset="5812.21">22968 8907 482 0,'-1'-17'-17'15,"1"-3"19"-15,0 8 1 16,0 4 4-16,0 5-3 16,0 3-3-16,0 0-5 15,0 9-2-15,0 9 6 0,0 10-2 16,3 7 1-16,4 9 2 15,2 9 0-15,7 6 0 16,2 4 0-16,5 3 0 16,8 2-1-16,-1 3 0 15,4-4 2-15,0-5-2 0,1-2 1 16,-2-9 0-16,-5-6-1 16,-3-9 0-16,-2-13 1 15,-6-7-1-15,-1-9 0 16,-3-7 1-16,1-6 4 15,1-15-3-15,2-8-1 0,5-8 0 16,1-8 0-16,3-6 0 16,5-5-1-16,4-1 0 15,1 0 1-15,-2 1-1 16,0 0 0-16,2 5 0 16,-4 1 0-16,2 5 1 0,-5 2-2 15,1 4 2-15,-5 5-1 16,1 4-1-16,-3 8 4 15,-5 3-2-15,-2 5 3 16,-3 1-1-16,-6 6 0 16,-2 2 0-16,-4 1-1 15,-1 4-2-15,0 0-3 16,-8 4-2-16,-11 4 4 0,-12 5 3 16,-11-1-2-16,-12 1 0 15,-16 1-1-15,-10-3 1 16,-11-2 2-16,-5-4-1 15,0 0 0-15,3-1 0 0,8-1-1 16,10-1 1-16,13 0-1 16,9 2 0-16,10-1 1 15,11-1-2-15,7 0 1 16,4 0-1-16,4-2 0 16,5 1 0-16,4-1-34 0,8-1-63 15,4-14-185-15</inkml:trace>
  <inkml:trace contextRef="#ctx0" brushRef="#br0" timeOffset="6265.29">23623 7689 408 0,'0'-3'6'0,"0"-2"-2"16,-3 1-3-16,-17 1-7 16,-11 0-3-16,-15-2 1 15,-13 0 8-15,-17-4 2 0,-10 0-2 16,-13 0 4-16,-1 2-3 15,-4 4-1-15,1 3 1 16,3 0-2-16,6 3 1 16,10 8-1-16,9 1-24 15,15-5-120-15</inkml:trace>
  <inkml:trace contextRef="#ctx0" brushRef="#br0" timeOffset="15436.89">23778 9072 275 0,'0'16'25'16,"0"0"-23"-16,0 2-2 15,-2 5 3-15,-3 4-1 16,-2 3 11-16,-4 2-7 16,0 2-6-16,-1 2 1 0,-1 3 2 15,2 2-3-15,-2 5 1 16,1 2 0-16,2 4 0 16,-2 0-1-16,4 3 2 15,-1 4-1-15,1 7 2 16,1 0 0-16,0 5 4 15,-2 4-1-15,1 6-5 16,0 4 1-16,-1 1 1 0,0 1-1 16,0 8 3-16,2 1-3 15,3 4-1-15,2 1 1 16,2 5-2-16,0 2 2 0,11-1 4 16,2 2 6-16,3-1 5 15,-1-2-4-15,-2-2 2 16,2 2-7-16,-1-5-3 15,3-1-1-15,-1 0-1 16,7 0-1-16,6-2 0 16,7 4 0-16,8 3-1 15,9 0 2-15,9 0-1 0,5 0-2 16,9 0 3-16,-1-3-2 16,-1-4 1-16,1-8 0 15,-4-3-2-15,0-3 1 16,2-9 0-16,4 1-2 0,1-4 2 15,8-1-1-15,2-3 0 16,4 0 2-16,3-3-3 16,0 0 2-16,5-5-1 15,-3-4 0-15,2-3 1 16,-2-8-2-16,0-8 2 0,-2-1-1 16,-5-11 1-16,2-6 0 15,-4-4-1-15,-4-8 10 16,-1-7 2-16,-2 0 9 15,-1-4-10-15,-2-10 1 16,-3-2-2-16,-3-6-5 16,1-2-1-16,-1-5 1 0,-1-3-1 15,-3-4-3-15,0-5 2 16,-4-5-2-16,-1-2 2 16,0-6 0-16,-2-5 4 15,-2-1-3-15,-3-3-2 16,2-2 0-16,-5-2-1 0,1 2-1 15,-2-7 1-15,2-1 0 16,-1-4-1-16,0-1-1 16,-1-3 3-16,-4-1-3 15,-1-3 1-15,-2-4 1 16,-3-3 0-16,-3 0-1 0,-2-4 0 16,-3-4 1-16,-3-4-1 15,-2 2 0-15,-4-3 0 16,-3-2 0-16,2-1 0 15,-4 1 0-15,0-4 0 16,0 4 0-16,-6 2-1 16,0-1 2-16,1-3-2 0,-6 4 1 15,1-2 1-15,-2-2-1 16,-2-3-1-16,0 1 1 16,-2 3 0-16,-1-1 0 15,-1 4 0-15,4 3 0 0,-2 4 1 16,1 3-1-16,2 8-1 15,0 8 2-15,3 6-1 16,-5 9 0-16,0 5 0 16,2 9 1-16,-3 10-1 15,-3 2 0-15,-1 9 1 16,0 5-3-16,0 7 2 0,-5 5 0 16,-4 3-1-16,-6 5-2 15,0 4 2-15,-4 0-1 16,-1 8 0-16,-4 11 0 15,-3 12 0-15,0 7 2 0,-5 8-2 16,-1 10 2-16,-2 6 0 16,-1 3 1-16,-2 6-1 15,-2-3 0-15,6 1 1 16,2-1-1-16,5-3 0 16,1-6 1-16,9-8-2 15,0-8 2-15,5-9-1 0,5-9 0 16,1-9 0-16,6-11 0 15,0-5 2-15,3-3 19 16,11-17 6-16,2-7-21 16,5-10-4-16,6-9 1 15,2-6-3-15,3-9 1 0,2-1-1 16,2-4 0-16,4-2-1 16,-2 4 1-16,-1 1 0 15,3 1 0-15,-2 7-3 16,3-1 3-16,2 2-1 15,-1 7 1-15,-3 1-1 0,0 9 1 16,-3 5 0-16,-6 11-1 16,-3 7 1-16,-5 10-2 15,-3 4-2-15,-2 22 1 16,0 20 2-16,0 17 0 16,5 16 2-16,3 16-1 15,2 14 1-15,7 9-1 0,0 6-1 16,6-2 0-16,1-4-2 15,0-14 1-15,-3-20 0 16,-2-17 2-16,-6-24 0 16,1-20 2-16,-8-15 1 15,1-4 2-15,-3-18 0 0,-1-11-1 16,-3-11 2-16,-9-9-4 16,-3-7-1-16,-5-5 0 15,-7-4-2-15,-13-1 0 16,-3 4-1-16,-11 1 1 15,-4 11-3-15,-3 4-2 0,-6 15 0 16,-2 13 3-16,-6 13 3 16,-2 7-1-16,-4 19 1 15,-4 10-1-15,1 12 1 16,-4 5-3-16,0 2 2 16,4 0-11-16,4 0-4 0,6-6 7 15,3-4 5-15,8-6 0 16,5-8 4-16,4-8 0 15,5-9 2-15,0-7-2 16,5-4 2-16,-1-21 0 16,-1-13 3-16,3-12 2 15,-1-15-2-15,3-10-1 0,1-5-3 16,4-2-1-16,3 1 0 16,3 6-2-16,3 9-10 15,7 8-67-15,3 10-43 16</inkml:trace>
  <inkml:trace contextRef="#ctx0" brushRef="#br0" timeOffset="18921">25592 8125 148 0,'-40'-25'14'0,"12"1"-6"0,2 2 27 15,6 3 5-15,8 4-2 16,3-1-4-16,1 7-4 16,5 0-4-16,1 5-13 15,2 2-8-15,0 0-5 0,0 2-4 16,0 0-3-16,9 0 2 15,8 5 16-15,6 5-11 16,9-1-4-16,8 1 4 16,7-1 4-16,8 0-3 15,2-3 1-15,9 0 0 0,9 2 0 16,8-5 1-16,7 4-3 16,17 0 2-16,11 1 1 15,17 0 0-15,14 1 1 16,16 3-3-16,13 5 0 15,10 1-1-15,14 3 1 16,6 5-1-16,0-2 0 0,0-2 1 16,-12-1-2-16,-3-5 2 15,-16-3-1-15,-11-5 1 16,-7 1 0-16,-6-4-1 16,-6 3 0-16,-4-3 0 0,-9 0 0 15,-10-3 1-15,-15 0-1 16,-12-2 4-16,-16 0-2 15,-18 0 2-15,-15 0-3 16,-15 0 2-16,-12 0-5 16,-10 5 4-16,-6 8-4 15,-5 7-6-15,0 6 4 0,-5 11 8 16,-6 8-3-16,0 7-1 16,-1 9 2-16,-1 7-2 15,4 1 1-15,-1 8 0 16,8-1 0-16,-3 3 0 15,5-2 0-15,0-8 1 16,-1-1-1-16,-3-5 0 0,-4-6 2 16,-5-6-1-16,-5-2 0 15,-7-5-4-15,-8-1-1 16,-4-4 4-16,-12-7-1 16,-9-6 2-16,-10-4-1 0,-10-4 1 15,-15-11-2-15,-14-5 2 16,-12-2 2-16,-11-6-2 15,-10-11-9-15,-11-5 8 16,-7-3 2-16,-8 0 0 16,-2-5-4-16,-3 2 1 15,-7-1 1-15,3 0 1 0,-7 1-1 16,-3-1 6-16,4 5-4 16,-2-1 0-16,8 3 2 15,5 4 0-15,11 4 1 16,6 0 0-16,9 5-2 15,13 1-1-15,12 2 0 0,13-1-3 16,19 1 0-16,12-1 0 16,20 0 0-16,14-5 1 15,14-2-2-15,13-8 1 16,6-6-9-16,8-12-35 0,0-8-81 16,1-13-92-16</inkml:trace>
  <inkml:trace contextRef="#ctx0" brushRef="#br0" timeOffset="19249.11">25798 7700 404 0,'20'-21'17'15,"-4"6"-9"-15,-5 12 6 16,-6 3-12-16,-2 21-2 15,-3 11-2-15,0 17 3 0,0 13 0 16,0 16-1-16,0 14 0 16,-1 13 1-16,-3 10-2 15,2 10 2-15,-3 7 0 0,2-1 0 16,-3-1 0-16,0-5 1 16,-2-9 2-16,-3-11 3 15,2-12-5-15,-2-11 2 16,2-7 1-16,4-14-1 15,2-3-2-15,3-12 0 16,0-5-2-16,8-10-1 0,12-14-31 16,8-17-116-16</inkml:trace>
  <inkml:trace contextRef="#ctx0" brushRef="#br0" timeOffset="20624">26617 8590 370 0,'0'-19'7'16,"1"-8"4"-16,6-4 25 15,-2-5-3-15,2-10-19 16,1-4-4-16,7-5-1 15,-2-7 4-15,7-6-4 16,1-2-6-16,4-5-2 0,2-2 1 16,-2-5-1-16,4-8-1 15,-2-5 0-15,-6 1 0 16,1-6 1-16,-2 1-2 16,-1 3 1-16,-2 7 1 15,-2 9 0-15,2 10-1 16,-7 9 2-16,0 14 3 0,-3 7-2 15,-4 10 2-15,-1 8-2 16,-2 8-2-16,0 5 0 16,0 6-2-16,0 3-5 0,0 0-15 15,0 0 10-15,0 0 12 16,0 0 1-16,0 0 1 16,0 0-1-16,-5 0-1 15,-4 0 1-15,-4 0 0 16,-4 0-2-16,-5 3 1 15,-3 8-2-15,-4 5 0 16,-5 7 1-16,-2 6 0 0,-1 3-1 16,-2 7 2-16,0 0 0 15,0 6-1-15,3 0 1 16,0-3 0-16,-1 1-1 16,7-6 1-16,6-3-1 0,3-7 0 15,8-9-1-15,3-5 0 16,6-6 1-16,4-7 1 15,0 0 12-15,9-9 45 16,6-13-37-16,6-8-17 16,6-11 0-16,2-9-2 0,5-3 1 15,2-10-1-15,-2 1-2 16,2-4 0-16,0 2 0 16,0 3 0-16,-1 2-2 15,4 5 2-15,-5 6-1 16,0 4-1-16,0 8 1 15,-5 6-3-15,-2 6 1 0,-5 9-1 16,-2 4 4-16,-1 11-2 16,0 4-2-16,-2 22-3 15,2 10 1-15,-1 14 4 16,4 12 2-16,-1 8 0 16,1 8 1-16,1 4-1 15,3 0 1-15,2 0-1 0,1-1 1 16,3-10-1-16,1-10 1 15,-3-8 1-15,1-10 0 16,-7-11-2-16,0-12 1 16,-6-6-1-16,-8-5 1 0,-1-5 0 15,-4-4 1-15,-4 0 3 16,-1-8-5-16,0-4-1 16,-11-3-1-16,-8 0-1 15,-10-2 5-15,-11 1 0 16,-8 2 0-16,-11 2-1 0,-9-1 0 15,-5 4 0-15,-9-1 0 16,-4-1-1-16,-2 0 1 16,-1-1 0-16,3-1-1 15,6-1 1-15,6-1-1 16,9 1 1-16,14-2 0 0,7 2 1 16,12-4-1-16,13 4 3 15,5-4 13-15,9-2 6 16,5 1-4-16,0-2-8 15,12 3-8-15,9 1-3 16,9 5-6-16,11 10-1 0,15 2 2 16,18 11-58-16,17-9-89 15</inkml:trace>
  <inkml:trace contextRef="#ctx0" brushRef="#br0" timeOffset="33327.35">25853 4902 462 0,'49'-22'14'16,"4"-1"-9"-16,8 1 0 16,12 4-3-16,13-2 0 15,15 2-2-15,16-2 0 16,8 0 1-16,16 2 1 0,13-3-2 16,9 1 2-16,13-1 0 15,13-1 0-15,13 1-1 16,5-2-1-16,7-1 1 15,5 0-2-15,0-3 2 16,1 0-1-16,-2-1 1 16,2 1-1-16,-3 4-1 15,2 5 2-15,-4 2-1 0,-5 3 0 16,-9 1 0-16,-13-1 1 16,-10 4-1-16,-18-2 0 15,-16 1 0-15,-17 3-1 16,-17 2 1-16,-13 2 1 0,-17 3-1 15,-11 4 0-15,-7 12-1 16,-9 9 1-16,-8 5-3 16,-6 15 1-16,-8 8 0 15,-6 14 0-15,-7 11 0 16,-5 13 1-16,-6 14 0 16,0 8 0-16,1 10 1 0,0 9 1 15,10 8-2-15,2 5 1 16,7 0 1-16,5 2-1 15,2-2 1-15,2-2 0 16,-4-2 3-16,-7-5 0 0,-6-6-1 16,-11-9-1-16,-8-4-1 15,-6-13 0-15,-23-10-1 16,-15-9 0-16,-9-11 1 16,-12-8-2-16,-14-12 4 15,-16-8-1-15,-12-10-2 0,-17-9 2 16,-13-6-1-16,-16-5 1 15,-14-7 0-15,-11-7 1 16,-13-2-1-16,-9 0 0 16,-11-13 1-16,-6-3-2 15,-7-3 0-15,-8-4 0 0,-8-4 0 16,-4-4 0-16,-10-1-1 16,-1-4 1-16,-1 2 0 15,1-1-1-15,4 5 0 16,10-1 1-16,12 7-1 15,14 0 0-15,19 8 1 16,18 2-2-16,24 3 4 0,15 6 1 16,20 3 1-16,16 0-3 15,15 2-1-15,13 0 0 16,15 0-1-16,14 0-1 16,11-1 1-16,13-10 0 15,3-7 1-15,9-11-16 0,2-15-26 16,6-15-70-16,2-22-189 15</inkml:trace>
  <inkml:trace contextRef="#ctx0" brushRef="#br0" timeOffset="33717.97">25750 4737 555 0,'23'-89'19'15,"2"9"6"-15,-4 15-3 16,-4 15-5-16,-3 16-11 0,-4 10-6 16,-4 11-1-16,0 10-5 15,-3 5-20-15,-1 19-63 16,1 13 77-16,-1 19 11 16,-2 13 1-16,0 18 1 0,0 14-1 15,0 13 0-15,-2 11 1 16,-5 6-1-16,-3 9 1 15,-3 6 0-15,-5 1 2 16,-2 1 7-16,-7-1 0 16,0-5 3-16,-2-1-4 0,2-6-5 15,1-7 1-15,6-8-1 16,8-7-2-16,9-6 1 16,3-13-1-16,13-9-1 15,9-7 0-15,11-13 0 16,6-7 1-16,10-10-1 15,10-11-40-15,13-16-49 0,10-16-118 16</inkml:trace>
  <inkml:trace contextRef="#ctx0" brushRef="#br0" timeOffset="36545.85">31221 6626 368 0,'-18'-16'9'15,"2"0"-7"-15,-4 2-2 16,-3-1-2-16,-1 7-7 16,3-2-27-16,1 2 10 15,6 1 19-15,1 3 6 16,6 1 3-16,0-1-3 0,5 1 7 15,1 2 20-15,-1 1 6 16,2-2-18-16,0 2-4 16,0 0-4-16,0 0 0 15,-2 0-2-15,2 6-1 16,-2 5 4-16,-2 4 2 0,0 3 0 16,1 6-1-16,0 1-2 15,-1 3-3-15,-1 6-1 16,1 2 0-16,-2 6 1 15,4 5-2-15,2 8 1 16,0 6 0-16,0 7 1 0,2 10-1 16,4 6 2-16,0 4 1 15,-3 8-1-15,-3 4 0 16,0 3-2-16,-7 1 0 16,-6 4-1-16,-3 0 1 15,-2 6-2-15,1-2 1 0,-4 4 0 16,1 5 0-16,-1 4 3 15,1 5 3-15,0 4-3 16,1 5 1-16,-1 4-2 16,0 1 1-16,3 3-1 15,-2 2 1-15,4 1-2 16,0 0 7-16,-1 2 4 0,1-3-4 16,-1 0 0-16,-2-1-3 15,-1-4-1-15,-5-1-2 16,-1-4-2-16,2-5 1 15,2 1-1-15,1-3 1 16,3 0-2-16,5-2 0 0,7 2 1 16,1 4-1-16,4-2 1 15,0-2 3-15,0-4-1 16,0-1 1-16,-2-8 0 16,-6-3-1-16,-2-9-2 15,-4-5-1-15,-1-4 1 0,-3-3-1 16,0-8 0-16,5 4 1 15,-1-2-1-15,4-3 1 16,2-2-1-16,3-3 0 16,0-4-1-16,-4-5 2 15,-3-4-1-15,-1-6 0 16,-6-5-1-16,-5-5 3 0,-5-6-2 16,-5-3 0-16,-3-2 0 15,-2-2 0-15,-7-3 1 16,2 1 1-16,-5-1-2 15,-4 0 0-15,-4-1 1 0,-1-1 0 16,-5 0 0-16,-5-3-2 16,-6-1 2-16,-3 0 0 15,-4-3-1-15,-4 0 0 16,-5-4 3-16,-8-2-4 16,-1 1 2-16,-3-3 1 0,-8 1-2 15,0-1 0-15,-7 1 2 16,-2 0-4-16,-3 0 4 15,-2-1-2-15,-2 1 0 16,-1 1 0-16,-4 1 0 16,1-1 0-16,-1-2 0 15,-3 3 0-15,-5-4 0 16,0-1 0-16,-5 1 0 0,-2-1 0 16,-2 0 2-16,-3-1-3 15,-2 1 1-15,-1-2 1 16,-4-1-1-16,-4-3 1 0,-3-1 1 15,-2-3-3-15,-4-5 2 16,-5 1 0-16,-1-2-1 16,1-1 0-16,-4-1 0 15,-2 1 2-15,-1 0-3 16,3 1 2-16,-1 5 0 16,4 1 0-16,6 2-1 0,8 1 1 15,5 3 0-15,7-1-1 16,3 1 4-16,4 1 0 15,8-2-1-15,2-1-1 16,4 0-2-16,6-2 1 16,10 0 1-16,7-4 0 15,7 3-2-15,10-3 0 0,9-3 1 16,6-2-2-16,5 0 1 16,3-6 1-16,1-8 1 15,-2-8 4-15,3-6 0 16,1-8-1-16,-3-10 0 0,3-8-1 15,1-6-1-15,4-10-2 16,3-5-2-16,7-3 2 16,5-4-1-16,4-2 3 15,4-5-5-15,5-6 2 16,2-1 2-16,5-4-1 16,0-9-1-16,4-1 2 0,3-6-3 15,2-4 1-15,4-4 0 16,3-5 1-16,5-4-2 15,1 0 1-15,2-7 0 16,0-5-1-16,5-3 1 16,2-6 0-16,-2-3-1 0,-3-8 1 15,1-5 0-15,-3-3 0 16,2 0 0-16,-2-4 0 16,0-3 0-16,0 2 0 15,2 1 0-15,3 4 0 0,3-1-2 16,2 1 1-16,4 3 1 15,6 8 0-15,-1-1 0 16,0 3 1-16,-1 3-2 16,-1 2 2-16,-3 2-1 15,-2 2 0-15,-4 5 2 16,-1 2-2-16,-2 6 0 0,-2 6 1 16,-1 6 0-16,-2 5-2 15,0 8 2-15,0 6-2 16,0 13 1-16,-5 4 0 15,0 14 0-15,-2 10 0 16,2 11-1-16,0 10-1 16,0 13-2-16,0 9 1 0,-2 12-3 15,-5 9-2-15,-3 2-31 16,-4 18 19-16,-6 12 16 16,-1 10 3-16,-7 6 0 15,2 9-1-15,-3 6 1 0,2 4 3 16,-4 5-2-16,-1 1 0 15,1-5 0-15,-6 2 1 16,3-4 0-16,-2-1 0 16,-1-6 0-16,2-2-1 15,6-5 3-15,6-7-3 16,1-4 1-16,7-8-1 0,6-8 0 16,7-7 0-16,3-5 1 15,4-10 0-15,5-2 35 16,11-19 7-16,8-10-36 15,8-15-3-15,4-11-4 16,6-9 1-16,-1-8 0 16,2-8-1-16,-4-5 3 0,1 3-3 15,-3-5-1-15,0 1 3 16,-1 0-4-16,-2-1 3 16,1 6-1-16,-1 2 0 0,-1 2 0 15,-3 6 1-15,-1 8-3 16,-5 9 3-16,-1 6 0 15,-2 14-1-15,-4 8 1 16,0 11-2-16,3 12-1 16,4 6-2-16,5 20-7 0,8 13-5 15,7 14 9-15,11 6 2 16,2 13 1-16,4 5 3 16,4 2 1-16,5 3 0 15,0-6 0-15,-2-3 0 16,-3-10 0-16,-2-9 0 15,-7-9 0-15,-7-6 0 0,-7-11 0 16,-8-4 2-16,-7-4-2 16,-8-6-1-16,-7-4 1 15,-5-3 0-15,-4 0 2 16,-3-3-3-16,0 0-3 16,-12 0 2-16,-10-3 2 0,-12 0-3 15,-11 1 2-15,-10 2 3 16,-14 0-1-16,-3 2-1 15,-9 8 1-15,-1 5 0 16,-4 2-1-16,-7 6 0 16,-1-2 0-16,-8 3 0 15,-1-6 0-15,-4 1 0 0,-1-4 0 16,-1-1 0-16,0-5 0 16,6-2 0-16,6 0-1 15,3-2 2-15,13 1 0 16,17-2-2-16,10-1 4 15,18-2-3-15,12 3 1 0,12-4 0 16,7 0 4-16,5 0 18 16,3-4 15-16,10-8-19 15,8-2-16-15,6-7-6 16,9-1-28-16,2-3-23 16,3-5-30-16,-5-8-123 0</inkml:trace>
  <inkml:trace contextRef="#ctx0" brushRef="#br0" timeOffset="51671.71">17620 8867 291 0,'-7'-11'11'16,"4"-2"11"-16,-4 5 14 15,3 0-21-15,0 1-10 0,1 4-3 16,1-1 2-16,0 1-4 16,0 3 1-16,2 0 0 15,0-2-1-15,0 0-2 16,0 2-6-16,4 0 4 0,3 0 10 16,6 0-4-16,-1 0 1 15,3 2-2-15,-1 0-1 16,4 3 1-16,0-1 0 15,0 1 0-15,4 0 0 16,2 1-2-16,5-1 2 16,5 2-1-16,3 0 1 0,7 2 0 15,3-2-1-15,3 0 1 16,6 3 2-16,3-2-3 16,4 1 2-16,3-2 1 15,2 0 0-15,5 0-2 16,5 2 1-16,2 0-2 0,6 0 2 15,4-1-3-15,2 0 2 16,6 1-1-16,-1 0 1 16,3-2-1-16,5 0 1 15,1 0-2-15,-1 1 2 16,7-1-1-16,1-2 1 0,1 0-2 16,5 1 2-16,1-5-1 15,6 3 0-15,1 0 0 16,7-2 1-16,2-1 0 15,3 1-1-15,2-2 0 16,1 2 0-16,4 0 0 0,-1-2 0 16,-1 0 1-16,0 0-1 15,-1 0-1-15,-1-6 2 16,-2-1-1-16,0-2 0 16,1 0 1-16,-4-3-1 15,-1 3 0-15,0-3 2 16,-5 1-2-16,3-2 1 0,-4 2-1 15,1-1 1-15,-2-2-1 16,2 1 0-16,-1 2 0 16,-6-1 1-16,-2 4 1 15,-8-4 0-15,-6 2 0 0,-4-1 0 16,-9 0-2-16,-5 1 0 16,-9-3 0-16,-8-1 0 15,-3 1 0-15,-3-1 1 16,-10 4-2-16,-1-1 1 15,-2 2 0-15,-7 2 0 16,-8 2 0-16,-3-1 1 0,-7 2-2 16,-4 4 1-16,-7 0 0 15,-3 0 0-15,-5 0 0 16,-3 4 0-16,-1 8-5 16,-1 1 2-16,1 6 1 15,-3 5 2-15,-1 1 0 16,-2 5 0-16,0 1 0 0,0 1 1 15,0 3-1-15,-4 5 1 16,-3 2-1-16,-1 5 1 16,3 3-1-16,0 3 0 15,-2 6 0-15,4 4-1 0,-1 6 2 16,4 0-1-16,0 3 1 16,0 1 0-16,0 1-1 15,5 0 0-15,2-1 1 16,2 0-1-16,1 2-1 15,0 2 3-15,0 1-2 16,4-1 0-16,-4-2 0 0,3 2 0 16,-2-2 1-16,-1-4-2 15,-3-4 1-15,-1-2 1 16,-4-6-1-16,-2-6 0 16,0-3 2-16,-8-8-2 15,-2-4 0-15,-3-4 0 0,-5-1 1 16,-2-4-1-16,-1-1 1 15,-8-2-2-15,0-2 2 16,-5 1 1-16,-3-3-1 16,-7 2 1-16,0-3 0 0,-9 2 1 15,-6-1-1-15,-4-1-1 16,-5 1 0-16,-8-1 0 16,-4 0 1-16,-5-1-2 15,-6 0 1-15,-2-1-1 16,-8 1 1-16,-4-2 0 15,0 0-1-15,-10 1 2 0,-4-2 1 16,-5-4 5-16,-5 0-1 16,-10-2 0-16,-5-2-2 15,-6-2 1-15,-7-2-3 16,-1-1 2-16,-10-1-3 0,1 3 1 16,-4-3-3-16,-2-3 1 15,-5 0 0-15,-4 0 0 16,-4 0-1-16,-3-2 2 15,-1-7 0-15,-6 1-1 16,4-3 0-16,2-1 7 16,0 1 1-16,1-4-1 0,1 3-2 15,4 0-3-15,5-1-1 16,1-1 2-16,9 1-3 16,4 1 2-16,5-1-3 15,9 1 1-15,7-1 0 16,8 1 0-16,9 1-2 15,6 1 2-15,13-3 2 0,11 1-3 16,15 0-2-16,12 0 2 16,15-2 2-16,7 2-2 15,18-3-2-15,5-1 1 16,6-2-1-16,2-10-19 0,-2-10-11 16,2-10-34-16,0-16-60 15</inkml:trace>
  <inkml:trace contextRef="#ctx0" brushRef="#br0" timeOffset="52187.31">17586 8788 355 0,'26'-39'66'0,"-9"5"-61"16,-7 6-2-16,-7 10 18 15,-3 12-13-15,-1 6-6 16,-6 2-10-16,-3 16 3 0,1 12 3 16,1 10 0-16,1 9-1 15,4 10 1-15,1 12 2 16,2 10 0-16,-3 8 0 15,1 11 0-15,-5 9 1 16,-3 5 0-16,-5 7 3 0,-1 4 7 16,-6 7-3-16,-1 0 6 15,-5 0-6-15,1 0-1 16,3 2 5-16,-1-4-3 16,5-1-1-16,0-5 1 15,4-6 5-15,1-6 1 0,5-10-8 16,-1-7-1-16,0-17-2 15,2-14-3-15,0-16 1 16,4-12-2-16,-1-13 1 16,4-10-1-16,2-11 5 15,0-2 63-15,0-15-24 16,6-6-36-16,7-9-8 0,7-6-5 16,2-9-30-16,11-10-54 15,9-15-76-15</inkml:trace>
  <inkml:trace contextRef="#ctx0" brushRef="#br0" timeOffset="96173.13">19634 6452 241 0,'44'-14'6'16,"3"3"3"-16,2-2 18 16,1 2 6-16,5 3-19 0,3-2-3 15,9 5-4-15,3 0 3 16,5 3-3-16,6 2 1 15,7 0-6-15,2 0 0 16,5 4-1-16,2 4-1 0,5-1 1 16,6 3-1-16,3 0-1 15,9 1-3-15,4-2-7 16,8 0 7-16,7 2 1 16,5-1 4-16,6 3 0 15,-1 0 0-15,4-1 1 0,-4 0 0 16,-6 1 1-16,-11 0 1 15,-10-5 3-15,-6-1 0 16,-13-1-1-16,0-1 0 16,-11-1-6-16,-3 0 1 15,-5 0 0-15,-2-2-2 16,-6 2 7-16,-5-1-5 0,-10 2 0 16,-9 1-1-16,-7-2 3 15,-14 2-3-15,-11-2-1 16,-6 1 1-16,-8 4-3 15,0 1-5-15,-5 2 3 16,3 6 10-16,0 6-4 0,2 2 1 16,-1 7 0-16,0 8-1 15,-2 4 0-15,1 8 0 16,-2 5 0-16,-1 11 1 16,-1 8-1-16,0 3 1 15,2 6-1-15,1 3 1 0,0 4 0 16,1-4-1-16,-1 0 1 15,-1-3-1-15,-2-6 1 16,0-2-1-16,-5-8 0 16,-12-7-1-16,0-8-1 15,-3-5 0-15,-4-8 3 16,-1 1-1-16,-1-5 1 0,-5-2-2 16,-1-3-1-16,-8-1 5 15,-1-3-3-15,-12-4 0 16,-2-2 0-16,-8-1 3 15,-7-4-3-15,-7-4 2 0,-4-4-2 16,-7-1 1-16,-7-5 1 16,-5-3-2-16,-10-1 2 15,-6 0-2-15,-6 0 0 16,-7-5 0-16,-7-2 2 16,-4 1-3-16,-3 1 1 0,-7 0-2 15,-2 2 3-15,-4-1-2 16,-2 1 0-16,0 1 2 15,-3 2 0-15,2 0-1 16,4 0 0-16,6 0 0 16,4 0 1-16,6 3 0 15,7 1-1-15,5 1 3 16,11-1 1-16,10-3 2 0,7 3 4 16,11-1 2-16,11-1-6 15,11 2 2-15,5-2-5 16,10 1 0-16,7-1-1 15,10 0-2-15,7-1 0 0,7-1 0 16,8 0 0-16,2 0 0 16,8 0 0-16,2 0 3 15,0 0 5-15,0-1 7 16,0-6-14-16,10-3 0 16,-5-2-2-16,4-4 1 0,-4-1-1 15,4-7-13-15,-1 1-4 16,-1-4 4-16,-2-5-7 15,0 0 3-15,0-5 11 16,1-3 5-16,-2-2 0 16,-1-7 1-16,3-2 0 15,-3-4 1-15,4-5 0 0,4-4 4 16,0-1 10-16,4-3 2 16,0-6-2-16,7 1 4 15,2-3-5-15,0-3 0 16,5-1-4-16,-2 2-1 0,-2 1-3 15,-3-2-2-15,-3 3 2 16,-4 2-2-16,-3 6-1 16,-2 6-3-16,-1 5 1 15,-2 9-1-15,-2 8 1 16,0 8-1-16,1 9 0 16,-2 8 1-16,-1 3-2 0,3 8 1 15,-5 3-3-15,4 1-1 16,4 0-1-16,3 4 3 15,1 5 0-15,8 0-1 16,0 1 3-16,4-2 1 16,2-3-1-16,5-2 1 0,5-1 2 15,6-2 0-15,9 0-4 16,11 0 2-16,8 0-4 16,23-3 6-16,14-4-1 15,24 3-2-15,23 0 0 16,28 4-2-16,27 0 3 0,27 4 2 15,25 11-9-15,22 13-11 16,19 7-6-16,8 12 13 16,-7 4-9-16,-19 3-2 15,-29-1 18-15,-38-4 3 16,-47-8 1-16,-48-9 0 0,-43-5-11 16,-36-13-86-16,-27-14-77 15</inkml:trace>
  <inkml:trace contextRef="#ctx0" brushRef="#br0" timeOffset="97298.05">19195 7786 513 0,'13'-18'-39'15,"6"0"52"-15,5 6 3 0,8 6-7 16,17 5-12-16,10 1 6 16,23 7-3-16,21 7 2 15,15 5-3-15,19 3-7 16,14 3-7-16,16 3 2 16,11 3-1-16,12-1-5 0,10-1 18 15,7 3 4-15,9-7-4 16,5-4 4-16,0-5-2 15,0-10 3-15,-6-3 0 16,-8-3 11-16,-15-7 3 16,-22-11-9-16,-23-1 4 15,-23-1-3-15,-22-1 4 0,-26 2-10 16,-18 5-4-16,-17 3 0 16,-14 4 1-16,-10 7-2 15,-10 0 1-15,-7 5-5 16,0 15-9-16,-4 10 13 15,-9 10 2-15,-6 12 0 0,-1 6 0 16,-6 14-1-16,-1 8 2 16,0 9-2-16,3 9 1 15,-1 9 1-15,4 4-2 16,6-2 0-16,2 4 0 16,2-1 1-16,3-5-1 0,-2-3 1 15,-1-8-1-15,-2-4 0 16,-9-14 1-16,-7-6 0 15,-10-12-5-15,-14-8 2 16,-11-11 1-16,-17-5 5 16,-18-8-2-16,-14-4 1 0,-17-8-2 15,-12-4 1-15,-16-3-2 16,-6-3 2-16,-16-3 0 16,-10-1-1-16,-12-2 1 15,-7 0-2-15,-8 0 1 16,3 0-1-16,4 0 0 15,8 0 2-15,13 0-2 0,19 0 0 16,16 0 1-16,15 0-1 16,21 0 0-16,17 0 1 15,22 0-2-15,21 0 0 16,19 0-8-16,23-9-56 16,16-16-1-16,16-15-133 0</inkml:trace>
  <inkml:trace contextRef="#ctx0" brushRef="#br0" timeOffset="97563.69">19582 8303 438 0,'-19'86'-29'0,"-2"10"35"16,-9 15 12-16,-7 15 11 15,-2 8-11-15,-4 5-8 16,1 6-5-16,3 3-3 16,7 2 1-16,10 2-2 0,15-9-31 15,9-16-137-15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20T06:57:00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25527 3544 390 0,'25'5'17'0,"-4"-5"1"16,-6 0 9-16,-3 0 2 15,-2 0 2-15,-3 0-15 16,-2-5-8-16,0-2-5 15,1 4 0-15,-3-1-2 16,2 0 0-16,-4 4-3 16,3-2 5-16,-4 1 0 0,0-1-2 15,-12-2-2-15,-9-7-2 16,-14-6 6-16,-21-10 11 16,-17-12 8-16,-20-11-4 15,-16-12-7-15,-17-14-7 0,-16-4-2 16,-7-5-3-16,9-10-23 15,13-3-129-15</inkml:trace>
  <inkml:trace contextRef="#ctx0" brushRef="#br0" timeOffset="1062.45">25319 17924 481 0,'25'2'11'0,"-2"5"-7"16,-9-5 0-16,-5-2 14 16,-3 0-3-16,-6 0-13 15,0 2-5-15,0-1-1 16,-8 3 8-16,-6-1-5 0,-6 7 3 15,-5-5-2-15,-9 0 1 16,-10-5 0-16,-24-2 3 16,-26-30 10-16,-30-29 17 15,-42-35-7-15,-44-34-16 16,-33-38-5-16,-15-22-53 0,9-19-321 16</inkml:trace>
  <inkml:trace contextRef="#ctx0" brushRef="#br0" timeOffset="30641.63">23338 5879 267 0,'4'0'16'0,"-3"0"-2"16,5-2 0-16,-6 0 16 16,1-1-21-16,1 1-3 15,0-2-3-15,0 3 3 16,-2-3 3-16,1 2-3 15,4 0 2-15,-5 0-3 0,2 2-2 16,-2 0-1-16,1 0-2 16,1 0 1-16,-2 0 1 15,0 0 1-15,0 0-2 16,0 0 0-16,0 0 2 16,0 0-3-16,0 0 6 0,0 0 1 15,2 0 2-15,-2-1 4 16,3-1-1-16,1-1-8 15,3-1-2-15,1 0-1 16,0-3 0-16,4-2 1 16,2 2-2-16,0-2 1 0,0-1 0 15,4 0 0-15,2 2-1 16,-4-3 1-16,4 2 0 16,2 2-1-16,0 0 0 15,2-2 1-15,1 3-2 16,0 1 2-16,4 1-2 15,0 3 1-15,1-1 0 0,3 2 0 16,-3 0 2-16,3 0-2 16,-5 2 0-16,1 3 0 15,-3 4 0-15,1 2 0 16,0 3 0-16,-1 2 1 16,1 2-2-16,0 2 2 0,-2 1-1 15,-1-3 0-15,0 3 2 16,-2 1-2-16,1-1-2 15,-5 0 2-15,2 1 3 16,-4 1-4-16,-2-2 1 16,-1 1 0-16,-4-1 0 0,0 2 1 15,-2-3-1-15,-2 2 0 16,-3 1-1-16,1-2 2 16,-3 2-2-16,2 2 1 15,-2 0 2-15,3 1-4 16,-3-2 3-16,0 3-1 0,0-2 0 15,0 0 1-15,0 0-1 16,-3-4-1-16,0 3 1 16,-3-1 0-16,-1-5 0 15,2 3 0-15,-2 0 1 16,-2-1-1-16,-2-1-1 0,3-3 2 16,-2 3-1-16,-2-4 0 15,3-2 1-15,-4 1-2 16,2-1 2-16,-2-2-1 15,1 1-1-15,-2-2 1 16,-2 2 0-16,0-6-1 16,-1 3 1-16,-1-2-1 0,2-1 1 15,-2-1 0-15,2 0 0 16,-2 1 0-16,2-1 0 16,0 1 0-16,0-5 0 15,-2 3 0-15,2-4 1 16,-4 2-4-16,0-2 6 0,-1 0-4 15,-1 0 2-15,0 0 0 16,-1-2 0-16,2-2-1 16,1 2 0-16,0-3 1 15,2 0-1-15,0-1 0 16,2-1 1-16,1 2-1 0,0-1 0 16,0-1 1-16,1 0 0 15,-5-4 1-15,4 0 1 16,-5 2-1-16,0-4 0 15,0 1-1-15,2-4 1 0,1 4-2 16,0-4 2-16,5 2 1 16,-1-2 1-16,4 0 7 15,-1-1-3-15,-2-3-2 16,2-2-3-16,-1 1-1 16,0-2-2-16,-1-2 1 15,-1 1 0-15,2 0-1 16,2-1 0-16,0 0 0 0,4 2 1 15,-1-2 0-15,5-2 2 16,-1 2 7-16,2-4-3 16,0-1-2-16,0-1-1 15,0-2 0-15,0-1-2 16,0-2 0-16,0 2 0 0,0-3 0 16,0 1 2-16,2-1 0 15,3 1 6-15,2 0 0 16,4-1-2-16,1 5-2 0,5 1-3 15,7 4-3-15,10 10 0 16,19 7-10-16,31 9-96 16</inkml:trace>
  <inkml:trace contextRef="#ctx0" brushRef="#br0" timeOffset="37970.65">22201 5579 66 0,'0'-9'322'0,"0"0"-318"16,4 0 0-16,-1 0 22 15,-3 2-8-15,2 0-10 16,-2 2 3-16,0-1 2 0,0 3-8 16,0 1-2-16,0 0-1 15,0 2 2-15,0 0-2 16,0 0-3-16,0 0-1 16,4 0 1-16,-4 0 1 15,1 0 0-15,1 0 1 0,3 0-1 16,-4 0 1-16,1 2-1 15,3-2 1-15,0 4-1 16,4-4-1-16,3 1 1 16,1 1 0-16,8 2 0 15,-1-4 1-15,8 3 0 0,2-1-3 16,4 1 4-16,1 1 0 16,3 0-1-16,3-2 0 15,-1 1-1-15,2-1 3 16,1 0 2-16,4-2-2 15,1 0-2-15,-1 0 1 16,3 0 1-16,1 0-2 16,3-4 1-16,-3 1-2 0,7 1 2 15,-1-2-4-15,3 3 2 16,3-3 1-16,-4 2-2 16,5 0 2-16,-3-1-2 15,1-1 1-15,-3-3 0 0,-2 0 1 16,-2-2-1-16,-4-2 2 15,1 0 3-15,-1 1-3 16,-5-2 1-16,3 2-2 16,-1 2 1-16,-3-1-2 15,2 3 0-15,0 4 0 0,1 2-2 16,1 0 4-16,-2 0-4 16,1 0 2-16,-3 4 0 15,-4 3 0-15,-3 0 0 16,-3 0 2-16,-8 3-2 0,2-2 0 15,-7 1 0-15,0 3 0 16,-3 3-2-16,-4-1 1 16,1 4 1-16,0 5-2 15,-5 2 1-15,1 6 0 16,-1 1-1-16,0 5 2 16,-3 4-1-16,2 2 1 0,-1 0 0 15,-2 5 0-15,-2-1 0 16,-1 3-1-16,-4-1 0 15,0 1-1-15,0 4 2 16,-6-1-1-16,-1 3 1 16,2 1 0-16,-2 0 2 15,2 3-3-15,-1 3 1 0,4-1 0 16,2 0 0-16,0 4 0 16,0-4 0-16,0 0 0 15,0-2 1-15,0-3-1 16,0-5 0-16,-5-4 0 15,-2-3 1-15,-2-4-1 16,-1-2-1-16,2-3 1 0,-1-1 1 16,-1-2-1-16,2-1 0 15,-3-4 0-15,0 1 0 16,0-4-1-16,-3-2 1 0,-1-3-1 16,0-3 3-16,-4 2-3 15,-1-6 1-15,-2 0 2 16,-4-2-3-16,-1 0 2 15,-3-3 0-15,-4 1-2 16,-2-1 1-16,-6-1 0 16,-2-4 0-16,-2 2 1 15,-2 1-2-15,-1-2 2 0,0 3-1 16,-5-2 1-16,0 0-1 16,-2 1 0-16,3 1 2 15,-5-2-3-15,2 0 1 16,-2 1 0-16,3-2 1 0,-3 1-2 15,-1-2 1-15,0 1 0 16,-2-2 0-16,-4 1 1 16,2-1 0-16,-2 0-1 15,-1-2 0-15,2 0 1 16,1 0-1-16,2 0 2 0,0 0-2 16,5 0 1-16,4 0-1 15,0 0 0-15,5-2 2 16,2 2-4-16,4 0 4 15,5 0-4-15,3 0 2 16,5 0 2-16,2-2-2 16,4-1 0-16,3 1 1 0,4 0-1 15,2-1 1-15,0-2-1 16,3-3 1-16,-1-4 0 16,-3-5-1-16,-3-6-40 15,7-4-38-15,1-8-121 16</inkml:trace>
  <inkml:trace contextRef="#ctx0" brushRef="#br0" timeOffset="38548.72">22025 5499 373 0,'0'0'48'0,"0"0"-46"16,5 0 0-16,-5 0 0 15,0 5-4-15,0 8 1 0,0 1 0 16,0 9 0-16,0 2 0 16,0 7 0-16,0 6 1 15,0 5 0-15,0 3 1 16,0 2-1-16,0 4 1 15,0 3-1-15,0 2 0 0,-1 8 0 16,1 3 0-16,0 12-1 16,0 2 2-16,3 12-1 15,5-1 1-15,-3 3-1 16,1-2 1-16,-5-2-2 16,1-9 4-16,-2-4 5 15,0-6 4-15,-2-7 4 0,-5-5 3 16,2-8-9-16,-1-5-1 15,2-5-5-15,4-6-2 16,0-3 1-16,0-1-3 16,14-5 1-16,11-10-4 15,18-16-217-15</inkml:trace>
  <inkml:trace contextRef="#ctx0" brushRef="#br0" timeOffset="45470.43">21962 14436 389 0,'22'0'32'16,"0"0"-27"-16,-3-6 1 15,3-1 19-15,0-2-8 16,-1-4-6-16,4 3-4 0,2 1 5 16,4-2-4-16,4 3-3 15,1-2 0-15,8 3 1 16,2 2-1-16,6 0-2 15,4 1-2-15,4 2 2 16,1 0-2-16,5 0 0 16,4 2 1-16,6 0-1 0,4 0 1 15,6 2-1-15,6 6-1 16,3 4 0-16,-2 4 0 16,4 2 1-16,-4 0-1 15,-10 3-1-15,-1-1 2 16,-14-3 3-16,-4 0 7 15,-11-1-4-15,-7-6 1 0,-7 3-5 16,-5 1-2-16,-2-3 1 16,-6 5-2-16,-3 2-1 15,-1 3 2-15,-5 4-2 16,-2 4 1-16,-4 1-1 16,-3 6 1-16,-3 5 0 0,-3 1 1 15,-2 5 1-15,0 3 2 16,-8 4 1-16,2 6-3 15,1 6 1-15,-2 1-1 16,4 7 0-16,1 2-1 0,2 5 0 16,0-4 0-16,2 3 0 15,6-4 0-15,1 1-1 16,1-4 1-16,0-2 0 16,-3-1 0-16,-5-5 1 15,-2-8 1-15,0-3-2 0,0-8 1 16,-12-6-2-1,-1-8 1-15,-3 0 1 0,-4-12-1 16,-2 1 2-16,1-6-3 16,-2 1 1-16,-3-8 0 15,-3 3 0-15,-1-4 0 16,-4 1 0-16,-7-3 1 0,-6-1 0 16,-6-4 0-16,-8 0-1 15,-8-4 0-15,-8-7-1 16,-4 2 1-16,-7-3 1 15,-2 1-4-15,3-1-1 16,-3 4 5-16,2 3-4 0,3 3 2 16,0 2 2-16,9 0-4 15,0 2 2-15,2 6 1 16,1 2 1-16,2-1 4 16,-2-1 1-16,0-2 1 15,0 1-1-15,-2-1 0 0,6-5-1 16,-2-1-4-16,10 0 1 15,5 0-1-15,6-3 0 16,13-1 0-16,8-3-1 16,7 1 0-16,6 0 1 15,7-4 1-15,0-1 1 16,4-7-1-16,-5-4 0 0,2-9-4 16,-3-9-26-16,-2-9-19 15,1-6-45-15,1-9-64 16</inkml:trace>
  <inkml:trace contextRef="#ctx0" brushRef="#br0" timeOffset="45954.75">21467 14244 489 0,'18'-30'39'16,"0"3"-26"-16,2 9-11 15,-1 4-1-15,4 5-4 0,-1 6-8 16,0 3-22-16,-1 0-12 16,-3 7 41-16,-4 9 6 15,-4 2 0-15,-7 7-1 16,-1 5-1-16,-2 7 2 15,0 8-2-15,0 7 2 16,-7 5 0-16,-2 9 1 0,-4 7 2 16,-2 6 2-16,0 3-1 15,0 4-1-15,-2 8-3 16,2 4 6-16,2 2-8 16,3 3 2-16,-1 1 4 0,2 1-4 15,2-3 10-15,-3-4 4 16,2-2 2-16,-3-3 4 15,-4-9-7-15,1-2-2 16,0-7-2-16,3-12-3 16,-1-7-1-16,1-8-3 15,2-10-3-15,2-6 2 16,3-7-2-16,4-9-1 0,2-16-28 16,22-18-146-16</inkml:trace>
  <inkml:trace contextRef="#ctx0" brushRef="#br0" timeOffset="49626.81">22729 6767 502 0,'-5'-2'48'0,"3"-1"-46"15,1 3-22-15,-5 0 6 16,-2 6 15-16,0 7-2 0,-1 9 2 15,-2 4-1-15,0 10 0 16,3 3 1-16,1 13-1 16,0 10 0-16,2 11 0 15,5 11 1-15,0 11-1 16,4 10 0-16,5 11 0 0,5 11 1 16,6 8-1-16,-2 7 0 15,-2 3 1-15,-4 4-1 16,-5 1 0-16,-7 1 2 15,0-1 1-15,-13 7-1 16,-8 0 0-16,1 7-1 0,-1 4 0 16,5 7 0-16,5 12 0 15,8 7 1-15,3 6 2 16,3 7 2-16,11 4-1 16,-1-1 5-16,6-4-5 15,-4-2-1-15,0-3 0 16,-1-8 4-16,-3-5 7 0,-3-12 7 15,-3-6-5-15,-3-14-3 16,-1-9-5-16,-1-15-1 16,0-11 1-16,0-12-5 15,0-11-1-15,-1-16-2 0,1-16 0 16,-6-8-1-16,3-18 0 16,0-11 0-16,0-10-1 15,-1-12-1-15,-3-7-18 16,4-17-41-16,3-26-30 15,0-25-107-15</inkml:trace>
  <inkml:trace contextRef="#ctx0" brushRef="#br0" timeOffset="50657.98">22239 7832 532 0,'-4'20'12'16,"4"-12"-13"-16,-1-2 11 15,-3-2 13-15,1-3-3 16,1-1 5-16,0 0 8 0,2-13-7 15,0-3-7-15,0-10-8 16,0-6-6-16,9-7-4 16,1-13-1-16,5-3 2 15,4-9-1-15,3-8-3 16,2-6 2-16,1-6-1 16,4-4 0-16,2-1-1 0,-1-4-4 15,6 4-3-15,1 9 4 16,1 3 2-16,-2 7 2 15,2 6 1-15,-6 9 1 16,1 4 0-16,-11 7 1 16,2 7-2-16,-6 5 0 0,-4 9 0 15,-1 5 0-15,-2 9 0 16,1 6 0-16,3 6-3 16,0 18-1-16,9 15-4 15,6 14 0-15,10 14 1 16,7 9-4-16,7 9-1 0,4-3 7 15,0-2 4-15,1-6 2 16,-3-10-2-16,-5-8 1 16,-10-10 1-16,-6-9-1 15,-9-9 3-15,-10-11 6 16,-3-3-1-16,-8-6-3 16,-5-1-5-16,0-1-4 15,-7 3 4-15,-7 2 0 0,-4 2 0 16,-6 0 0-16,-3 1 1 15,-7 3-2-15,-7 1 2 16,-8 1-1-16,-9 0-1 0,-4 2 2 16,-13-1-1-16,-10-3 1 15,-8 1-1-15,-8-6-1 16,-2-6 2-16,-7-3 1 16,0 2-2-16,2-11 0 15,13-2 0-15,5 1 0 16,13 1 1-16,12 0-2 0,16 5 2 15,8 4-1-15,12 0-1 16,14 8 1-16,13 11-15 16,7 9-58-16,26 7-60 15</inkml:trace>
  <inkml:trace contextRef="#ctx0" brushRef="#br0" timeOffset="51626.65">22317 13196 561 0,'1'-31'17'0,"13"8"-9"16,5 3 6-16,-4 5 17 16,-2-2-7-16,1 9-18 15,0-2-3-15,-4 7-2 0,0 1-3 16,0 2-1-16,0 4 1 16,3 14-21-16,2 12 6 15,4 15 4-15,4 15 4 16,6 17-6-16,7 14 9 15,6 17 6-15,0 3 0 0,7 5-20 16,-2-5-10-16,-2-13 7 16,-4-18 16-16,-7-21 9 15,-7-21 10-15,-10-17 22 16,-3-14-4-16,-8-7 9 16,0-12-4-16,-3-17-22 0,-1-10-10 15,2-11-2-15,0-11 0 16,-2-7-3-16,5-7-3 15,1-7-2-15,5-3-7 16,1-4 0-16,6-8 4 16,1-3 9-16,3-1 1 0,1 3 0 15,2 3 1-15,2 12-3 16,2 9 2-16,1 16 1 16,-2 11 0-16,1 15 1 15,-1 9 3-15,-4 5 4 16,-7 7-2-16,-6 4-5 15,-4 3-2-15,-4 2 0 0,-5 1-3 16,-9 1-27-16,-13 0 13 16,-12 0 12-16,-16-2 4 15,-13-3 2-15,-17-4-1 16,-17-2 0-16,-15 0 2 16,-6-1-2-16,-3 5 2 0,4 3-1 15,15 4 0-15,18 16-1 16,29 20-3-16,36 21-30 15,36 16-95-15,51 16-242 16</inkml:trace>
  <inkml:trace contextRef="#ctx0" brushRef="#br0" timeOffset="53439.05">19835 10115 427 0,'-2'0'45'15,"2"-5"-22"-15,0-8 0 0,0-3 2 16,0-2-18 0,0-3-4-16,0-2 0 0,3-1-1 15,8-2 1-15,2 1-3 16,4 2 1-16,7-1 0 16,1 3 1-16,4 3-1 15,0 5 1-15,3 7 0 0,-1 4 0 16,-1 2-2-16,2 8 1 15,4 12-1-15,2 5-1 16,2 6 2-16,3 1 0 16,-2 0-2-16,2-2 2 15,-5-5 0-15,1-2-1 0,-5-8 1 16,1-7 7-16,-6-4 12 16,0-4 4-16,0-4-1 15,-2-9-3-15,-2-9-8 16,-1-3-4-16,-2-4-5 15,-8-3-2-15,0 2 1 16,-6 3-1-16,-5 1-1 0,-1 7 0 16,-2 5 0-16,-2 7-20 15,-8 7-22-15,2 0-44 16,6 5-35-16,2 5-160 16</inkml:trace>
  <inkml:trace contextRef="#ctx0" brushRef="#br0" timeOffset="54079.6">21065 10236 567 0,'10'0'20'0,"-2"0"-10"16,-4 0-2-16,-4 4-4 15,-2 7-3-15,-6 5-2 16,-4 9 1-16,-5 3 0 15,1 10 0-15,0 0 0 0,0 2 0 16,0 3 0-16,5 2-14 16,1-1-6-16,0-5-6 15,3-4 14-15,0-9-4 16,2-12 5-16,3-7 5 16,-1-7 7-16,0-14 1 15,3-12 6-15,0-8-6 0,0-11-2 16,0-5 8-16,0-5 0 15,6-2 0-15,3-4 1 16,3 0 0-16,1 1-3 16,-1 3-3-16,5 5-2 0,2 8 0 15,5 10 0-15,4 10-1 16,3 14-1-16,8 6-8 16,0 4 9-16,2 11 0 15,-2 8-2-15,-2 6 2 16,-6 4 2-16,-6-3-2 15,-6 1 0-15,-11-4 0 16,-6-5-3-16,-2 2-3 0,-5-6 5 16,-10 2 1-16,-1 1 0 15,-2 0 0-15,1 3 0 16,-2 2 1-16,2 1-3 16,2 2 2-16,3 1 0 0,5 6 0 15,2-1 1-15,5 5 0 16,0-1-1-16,5 2 1 15,9 3 1-15,2-1-1 16,5-1 0-16,6-1 0 0,2-2 2 16,3 2-3-16,1-1 0 15,1-2 0-15,-4-1 1 16,2-5-4-16,-5-6-31 16,2-12-39-16,-3-10-115 15</inkml:trace>
  <inkml:trace contextRef="#ctx0" brushRef="#br0" timeOffset="55017.03">22023 10599 491 0,'24'0'24'16,"-7"-9"1"-16,0-2 10 15,-8 4-3-15,-4 2-17 16,-1 1-12-16,-2-1-1 0,-2 2-2 16,0 2 1-16,0-1-1 15,0 0-1-15,0 1 1 16,0 1 0-16,-2-2 0 16,1 2 0-16,1 0 0 15,0 0 0-15,0 0 0 16,0 0 0-16,0 0 0 0,0 0 0 15,0 0 0-15,0 0 1 16,0 0-1-16,0 0 1 16,0 0-1-16,0 0 1 15,0 0-2-15,0 0 1 16,0 0 1-16,0 0-2 0,0 0 1 16,0 0 1-16,0 0-1 15,0-1 2-15,0 1 4 16,0-3 0-16,0 2-2 15,0-1-1-15,1 0-2 0,1-1 2 16,-2-3-1-16,0 1-1 16,0-1 1-16,0 1-1 15,0-3 0-15,0 2 0 16,0-3 0-16,0 4 1 16,2-1 0-16,-2 2 0 15,0 3 1-15,0 1 0 0,0 0-4 16,-8 12-2-16,-4 6 1 15,-4 10 1-15,-4 7 1 16,-4 3 0-16,3 6 0 16,2 4-1-16,2-2 1 15,5 4-1-15,7-6 1 16,1 1 0-16,4-1 0 16,0-8 0-16,4-7 0 0,-1-9 0 15,-1-8 0-15,-2-9 0 16,0-3-1-16,-9-15 0 15,-4-12-2-15,-1-9-9 0,-1-10-7 16,3-7 7-16,7-9 1 16,5-1 4-16,1-4 3 15,12-2 1-15,5 3-4 16,1 0 4-16,5 9 4 16,-1 5-1-16,1 10 0 15,0 10 1-15,1 8 5 0,1 13 4 16,4 11 5-16,6 4-11 15,6 21-4-15,8 9 0 16,0 11 0-16,3 6 0 16,-5 1 0-16,-13-4 0 15,-9-2 0-15,-16-5 0 16,-10-7-2-16,-3-5-1 0,-20-8 0 16,-7-7 4-16,-14-4-2 15,-1-9 1-15,-5-1 1 16,1 0 0-16,4-1-2 15,10-2-19-15,9 3-26 0,14 7-17 16,12 5-65-16,7 9-86 16</inkml:trace>
  <inkml:trace contextRef="#ctx0" brushRef="#br0" timeOffset="55329.51">22503 11023 292 0,'31'9'76'0,"-7"-7"-18"15,-2 0-20-15,-5-2-2 16,-9 0-11-16,-2 0-4 16,-5 0-6-16,-1-4-8 15,-1-3-2-15,-10-2-3 0,-7 0-2 16,-1 0 1-16,-10 2 0 16,-2 2-1-16,-3 3-1 15,-1 2 0-15,3 5 0 16,3 9 0-16,5 6 0 0,7 1 1 15,9 8 0-15,8 3 0 16,0 0-1-16,15 4 2 16,12-1-1-16,7 5 0 15,13 1 1-15,9 1 0 16,11 2 0-16,8 0-1 16,8-4-12-16,1-7-50 0,-4-13-114 15</inkml:trace>
  <inkml:trace contextRef="#ctx0" brushRef="#br0" timeOffset="56126.32">20744 11057 551 0,'5'-16'18'0,"-3"-4"-16"15,-2 2 5-15,-10 1-1 16,-9-3-4-16,-13 2-2 15,-6 0 1-15,-11 0-1 16,-5 2 0-16,-7 2-1 0,0 5 1 16,3 4 0-16,9 5-1 15,8 0 1-15,14 7-2 16,7 7 1-16,13 8 0 16,7 4 0-16,8 8 0 15,18 7 1-15,6 2 1 0,5 5 1 16,9 2-2-16,-5-2 2 15,-5-3-2-15,-4-4 0 16,-10-3 1-16,-10-6-1 16,-12-8 0-16,0-4-2 15,-19-7 0-15,-8-12 3 16,-14-1 0-16,-1-6 1 0,-11-18-2 16,-3 1 1-16,5-2-1 15,6 0 0-15,7 4-33 16,15 5-25-16,17 5-57 15,10 7-67-15</inkml:trace>
  <inkml:trace contextRef="#ctx0" brushRef="#br0" timeOffset="56595.03">20566 11478 246 0,'66'39'41'0,"-1"1"10"16,-6-5-11-16,-8-1 2 15,-7-6-9-15,-8-4-9 0,-6-6-13 16,-11-8-3-16,-5-2 1 15,-5-7 2-15,-7-1 15 16,-2-11 0-16,-2-10-19 16,-11-8-4-16,-4-6 0 15,-2-6-3-15,-1-2 1 0,5-1-1 16,0-5 0-16,6 4 0 16,7 1 0-16,2 1 1 15,5 6-1-15,12 3 1 16,4 5-1-16,8 8 1 15,5 7-2-15,4 7 0 0,5 5 0 16,0 2 1-16,0 9-1 16,-2 7 2-16,-3 5-1 15,-11 4 0-15,-7 2 0 16,-11 1 0-16,-9-1-2 16,-7-2-9-16,-19-2 7 15,-6-1 3-15,-7-4 0 0,-5-3 1 16,3 0 0-16,4-3 0 15,3 1 0-15,8-1 0 16,8 3-1-16,8-1 0 16,10 0 1-16,7 4 0 0,18 1 1 15,7 3 2-15,12 1-3 16,9 2 1-16,6-3 0 16,8 1-6-16,2-5-31 15,2-6-37-15,6-8-90 16</inkml:trace>
  <inkml:trace contextRef="#ctx0" brushRef="#br0" timeOffset="56970">22242 11637 544 0,'2'-5'27'15,"-2"-6"-4"-15,-7-1-15 16,-15-1-8-16,-12 0 1 16,-7-1 0-16,-8 2-2 0,0 2 1 15,-4 7-1-15,5 3 1 16,8 0-1-16,8 10-11 16,10 8 2-16,14 7 5 15,6 6 3-15,2 6 1 16,16 4 2-16,5 7-1 15,6 1 1-15,2-3 0 0,-5-4-1 16,-1-5 1-16,-9-9 2 16,-5-6 2-16,-9-9 4 15,-9-7-4-15,-25-6 1 16,-20-9 3-16,-28-21 2 16,-30-25-4-16,-26-24-5 0,-7-37-29 15,-4-28-328-15</inkml:trace>
  <inkml:trace contextRef="#ctx0" brushRef="#br0" timeOffset="79752.31">21998 5595 330 0,'0'-7'29'0,"0"-4"-6"16,0 4 13-16,0-2-17 0,2 4-12 16,1-1-4-16,2-1-1 15,0 2 0-15,2-1-2 16,5 1-1-16,3 2 0 16,2-1-1-16,9 4 4 15,4 0 1-15,6 0-4 16,6 0 6-16,9 0-4 0,5 2 1 15,11 3-3-15,7-1 1 16,9 5 2-16,6 0-3 16,7 0 2-16,6 3-1 15,8 0 0-15,7 1 0 16,5 3 0-16,6-2-2 0,-1-1 2 16,2-2-1-16,-7-3 3 15,-6-4-3-15,-13-4 2 16,-8 0-1-16,-13-6 3 15,-10-4 1-15,-13-6 0 0,-9 2-1 16,-8-1 0-16,-8 1 0 16,-7 3-2-16,-6 1-1 15,-4 3 0-15,-5 3 1 16,-4 2 0-16,-1 2-2 16,-6 0-1-16,-1 11-3 15,0 5 2-15,0 7 6 16,0 7-3-16,0 8 3 0,0 5-4 15,0 5 2-15,0 6-2 16,0 4 2-16,0 8-1 16,6 6 1-16,-1 3 0 15,6 4-1-15,-4 4 0 0,0 1 0 16,0-2 1 0,0-6 0-16,-1-1-1 0,-2-2-1 15,-4-5 3-15,0-6-2 16,0-2-1-16,0-7 3 15,-4-1-3-15,-4-4 1 0,0-5 0 16,-3-2 1-16,-4-3-1 16,-2-5 0-16,-7-1 1 15,-4-5 0-15,-6-4 1 16,-6-3-3-16,-10-2 3 16,-8-4 0-16,-3-1-1 0,-9-1-1 15,-4-1 1-15,-1 1-1 16,-2-3 1-16,-2 2 1 15,-2 0-2-15,1-3 0 16,-3 2 0-16,-2-2 0 16,-3 1 1-16,-7 0 0 15,1-1 1-15,-2-2-1 0,-5 0 0 16,-1 1 1-16,-1-2-2 16,1 1 0-16,-3-3 2 15,3 2-3-15,2 1 3 16,3 0-2-16,4-1 0 15,1 0-1-15,8 2 1 0,7 0 1 16,10-1-2-16,15-3 2 16,9-1-1-16,12-2 0 15,15 0 1-15,3-2 8 16,8-7 20-16,0-3-8 16,1-6-14-16,-1-2-5 15,0-6-1-15,-3-6-8 0,-1-4-27 16,4-7-17-16,3-9-44 15,2-9-106-15</inkml:trace>
  <inkml:trace contextRef="#ctx0" brushRef="#br0" timeOffset="80236.66">22191 5538 433 0,'10'-7'-20'0,"-1"0"34"15,-2 7-5-15,-7 0 0 16,0 11-13-16,0 10 0 15,-7 9 4-15,-3 13 1 16,1 9 0-16,-1 7 0 16,3 8 0-16,4 8-2 0,1 8 2 15,2 4-1-15,0 7 0 16,-2 5 2-16,1 6-4 16,-4 4 2-16,-5-1 3 15,1 9-1-15,-3-4 1 16,-1 7 1-16,2-2 1 0,3-4 1 15,1-7 1-15,4-11-2 16,3-10-1-16,0-13 1 16,0-13 0-16,0-15 2 15,0-11 0-15,0-10-1 16,0-10-1-16,0-7 0 0,0-6 3 16,0-1 10-16,-2-3 8 15,-3-11-13-15,-4-9-13 16,6-12-47-16,3-18-115 15</inkml:trace>
  <inkml:trace contextRef="#ctx0" brushRef="#br0" timeOffset="89878.43">22249 5600 288 0,'0'-19'36'0,"0"-1"-15"15,0 1-6-15,-10 1-4 16,1 0-7-16,1 2-1 15,-4 1 0-15,3 1-2 16,4 3 1-16,4 3-1 16,-3 1 2-16,4 0 6 0,0 1 2 15,0-1-1-15,5 2 1 16,4-1 3-16,8 2-11 16,2 3-4-16,11 1 5 15,8 0-3-15,11 0 4 16,8 0-1-16,10 7-1 15,12 0-2-15,6 4 1 0,9 0-2 16,4-3 1-16,9 2 1 16,3-2-3-16,0-2 3 15,4-3-2-15,1-3-1 16,-2 0 2-16,0 0-5 16,-3-3-11-16,-5-6-9 0,-1 0 6 15,-2 0 11-15,-11-2 9 16,-4-1 5-16,-7 1-4 15,-14 0-2-15,-5-2 5 16,-12 5 3-16,-10 1 0 0,-7 1 2 16,-8 1-1-16,-8 2-3 15,-5 3-4-15,-4 0 0 16,-5 10-9-16,1 6 4 16,1 11 5-16,1 9-4 15,5 8 1-15,0 10 1 0,2 8-1 16,3 8 0-1,1 3-1-15,0 7 1 0,-2 0 0 16,-2 6-1-16,-4-4 1 16,-2 0-1-16,-5 1 1 15,-1-1 0-15,0-4-1 16,-10-1 0-16,0-3 1 16,-7-1 0-16,3-1 1 0,-3-2-1 15,-3-1 0-15,3-1 1 16,-3-4-1-16,-6-1 2 15,-1-5-3-15,-2-3-1 16,-8-5 1-16,-7-1 2 0,-9-8 2 16,-8-2-2-16,-9-5 0 15,-11-2 0-15,-7-1 1 16,-7 1-2-16,-5 0 1 16,-4-2 0-16,-8 6 0 15,3-4-1-15,-4 2 0 16,-1-2 0-16,2 0 3 0,-3-2-3 15,3-3 0-15,3-7 0 16,-1 1 0-16,10-7 1 16,1-7 0-16,9-5-2 15,9-2 2-15,11-2-1 16,13-10 1-16,10-2 1 0,9-4-1 16,8-3-1-16,4-4 1 15,-1-7 0-15,-5-6-1 16,-4-10-9-16,-6-8-76 15,-6-13-101-15</inkml:trace>
  <inkml:trace contextRef="#ctx0" brushRef="#br0" timeOffset="90206.53">22061 6150 300 0,'-2'95'-27'0,"-5"12"32"16,-5 8-1-16,-3 17-2 16,5 13 0-16,1 8-87 15</inkml:trace>
  <inkml:trace contextRef="#ctx0" brushRef="#br0" timeOffset="91628.29">25737 5429 363 0,'0'-19'5'0,"0"1"31"15,6 2 8-15,-1 7-6 16,-3 2-14-16,-1 1-11 15,3 5-4-15,-4-2-6 16,0 3-2-16,0 0-4 0,0 11-7 16,0 7 8-16,0 11 1 15,1 8 1-15,6 13 1 16,-2 11 1-16,4 12 0 16,3 7 1-16,3 11-2 15,-3 9 1-15,1 11-3 16,-1 6 1-16,0 8 1 15,0 2 0-15,-5 3 0 0,-2 4 0 16,0-2 0-16,0 2 0 16,-2-4 0-16,4 0 1 15,3-5 0-15,4-7-1 16,1-9 0-16,5-11 1 16,-2-16 0-16,0-13-2 0,-4-15 1 15,-4-19 0-15,-5-15-2 16,-5-20-24-16,-2-14-52 15,-5-27-39-15</inkml:trace>
  <inkml:trace contextRef="#ctx0" brushRef="#br0" timeOffset="92800.1">25962 5490 419 0,'12'0'10'0,"4"0"-2"16,3 0-3-16,0-4 11 15,8-1 3-15,7-1-7 0,5-2-5 16,8 4 0-16,9 1-2 15,9 1-5-15,8 2 1 16,5 0 0-16,4 0 0 16,7 5-1-16,5-1 2 15,-3-1-2-15,3-3 1 16,-1 0-2-16,2 0 2 0,-3 0-1 16,-1-7 1-16,1-2-1 15,-4-2 1-15,-3-1-1 16,-4-1 0-16,-8-1 0 15,-7 2-1-15,-3-2 1 0,-12 3 0 16,-8 2 1-16,-8 0 2 16,-6 2 6-16,-9 3-1 15,-6 1 3-15,-4-1-2 16,-7 4-4-16,-1 0-3 16,0 0-2-16,0 9-7 15,-1 9 2-15,-1 5 3 16,2 11 4-16,-2 5-1 0,0 9-2 15,0 10 1-15,0 4 0 16,-2 8 0-16,1 5 0 16,1 7 1-16,0 8-2 15,0 5 3-15,3 10-2 16,6 4 3-16,2 7-3 0,3 0 1 16,1 3-1-16,-1-3 0 15,-1-3 1-15,1-10-1 16,-4-8 1-16,3-10 1 15,-6-10-2-15,0-10 0 0,-1-10 0 16,-4-9 0-16,-2-5 0 16,0-9-2-16,-2-3 1 15,-7-8 0-15,-2-1 0 16,-3-4 2-16,1-2 1 16,-3-1 0-16,-2-4-2 15,0-2 1-15,-6-2 1 0,-2-1-1 16,-10-4 1-16,-5 0 0 15,-10 0 0-15,-4-2-1 16,-8-3 0-16,-9 0 0 16,-3-1-2-16,-6 2 1 15,-4 4 1-15,1 0-1 16,-5 0 0-16,0 4 0 0,-2 3-1 16,1 4 1-16,-2 1 0 15,-1 1-1-15,0 3 1 16,-2-4 2-16,-4 1-4 15,-1-3 3-15,-5-1-1 0,1-1 0 16,1-1 0-16,3-4 0 16,8 1 0-16,2 0 1 15,12-4-1-15,9 0 0 16,8 0 0-16,11 0 1 16,9 0-1-16,12-4 1 0,8-2 0 15,7 1 1-15,6 0 7 16,6-3 23-16,2 0 2 15,0-5-14-15,3 1-10 16,9 0-6-16,2 0-6 16,4 7-3-16,9 0-38 15,12-10-72-15</inkml:trace>
  <inkml:trace contextRef="#ctx0" brushRef="#br0" timeOffset="100597.32">27014 7499 272 0,'11'-13'11'0,"-2"2"-2"16,-4-1 0-16,0 1 2 16,2-2-9-16,-1 5-13 15,3 1-21-15,1 3-60 16</inkml:trace>
  <inkml:trace contextRef="#ctx0" brushRef="#br0" timeOffset="101862.81">27042 7202 344 0,'9'-9'14'0,"-3"-1"-9"16,-2-3 7-16,-2 4 19 15,-2-5-22-15,0 3-5 16,0 0-2-16,0 4-1 0,0 0 0 15,3 2 0-15,-1 3 8 16,1 1 5-16,1 1-5 16,-1 0-3-16,-1 0-3 15,0 0 1-15,1 0-3 16,-3 3 1-16,0 4-1 0,0 4 0 16,0 3-1-16,0 6 2 15,0 1-2-15,-3 6 2 16,1 5 2-16,-2 2-1 15,1 5 0-15,-4 2 0 16,-2 4 2-16,-2 1 1 16,-1 4 0-16,-3 4 2 0,1 3-2 15,-6 2-2-15,4 5-2 16,-4 5 2-16,2 1-2 16,2 3 1-16,-2 0-2 15,2 4 3-15,-2 1 0 0,-1 2 5 16,-2 0-3-16,-2 1-3 15,-1 1 0-15,2 2-2 16,-2 2 0-16,2-3 0 16,3 3 1-16,1 7-2 15,4 2 1-15,1 2-2 16,2 5 2-16,3 4 1 16,0 4 3-16,1-3-1 0,-4 2 0 15,0 5 0-15,-1-3-2 16,0 3-1-16,-5 0-1 15,0 0 1-15,2 2-1 16,-4-1 0-16,2 2 1 0,-1 0-1 16,0 7 0-16,2 2 0 15,0 5 0-15,1 4 1 16,5 2 0-16,-4 10-1 16,6-5 1-16,-4 8 0 15,2 0-1-15,-1 0 0 0,3 3 2 16,0-5-1-16,1 0 2 15,2-3 0-15,-1-6 14 16,3-5-6-16,-1-6-1 16,1-5-4-16,-3 1 1 15,1-8-1-15,-2 4 2 16,0-5-1-16,-1 2-1 0,1-1 2 16,-2-3-3-16,-1-5-3 15,0-2 2-15,0-10-3 16,1-9-1-16,-3-8-1 15,6-8 1-15,0-9 0 16,1-7 1-16,2-10 1 0,1-3-2 16,-3-10-2-16,2-7 3 15,-1-4-1-15,1-9-1 16,-4-4-3-16,-2-6-26 16,0-2-8-16,-2-14-8 15,1-12-16-15,-5-9-6 0,1-12-46 16,-3-7-44-16</inkml:trace>
  <inkml:trace contextRef="#ctx0" brushRef="#br0" timeOffset="102612.76">25829 13968 184 0,'-17'-61'22'0,"3"7"9"16,6 8 29-16,3 9-2 15,5 7-3-15,0 6-9 16,0 8-1-16,0 4-8 15,0 4-13-15,4 7-13 16,-3 1-6-16,-1 4-4 0,0 13-5 16,0 10 2-16,0 12 2 15,0 13 0-15,0 14 0 16,0 11 0-16,0 10 0 16,8 10 0-16,6 9 0 0,5 7-1 15,6-1-1-15,3-2 0 16,-1-9 1-16,2-11 0 15,-2-13 1-15,-2-15 1 16,-5-13-1-16,-4-17 2 16,-3-9-2-16,-4-9 6 0,-2-10 11 15,-2-4 8-15,0-12-13 16,3-13-7-16,1-10-1 16,1-11-3-16,3-8 0 15,1-5-1-15,5-8 0 16,0-1-5-16,6 0 0 15,2-4-1-15,5 4 4 16,6 0-1-16,4 8 3 0,6 0-1 16,4 9 0-16,4 5 1 15,2 4 0-15,6 10 2 16,-3 4-3-16,2 3 1 0,-2 9-1 16,-3 3 1-16,-10 4 0 15,-5 2 7-15,-9 3 0 16,-8 1 1-16,-11 3-2 15,-6-2-4-15,-3 1-2 16,-6-1-2-16,0-2-3 16,-15 0 2-16,-7-1 1 0,-10-4 1 15,-14-5 1-15,-8 0-2 16,-16-6 3-16,-11-2-1 16,-11 3-1-16,-12 0 2 15,-2 1-1-15,-7 5 1 16,-2 1-1-16,5 6 0 15,10 5-1-15,8 1 1 0,9 0 0 16,15 0 0-16,13 0 0 16,8 0 1-16,15 0-1 15,7 0 0-15,9 0 0 16,7 0 1-16,9 3-1 0,1 11 0 16,19 6 1-16,13 5-12 15,8 3-29-15,9 3-35 16,4-14-21-16,-2-9-118 15</inkml:trace>
  <inkml:trace contextRef="#ctx0" brushRef="#br0" timeOffset="103581.46">27214 7393 557 0,'-4'0'9'0,"4"-2"-8"16,-8 2 0-16,-6 0-3 16,-6 2 1-16,-9 11 0 15,-8 5 1-15,-4 7-1 16,-8 8 1-16,-2 7 0 16,0 9-1-16,-1 5 2 15,-1 3-1-15,3 4 0 0,9-2-1 16,3-8 1-16,6-4 2 15,5-11-3-15,6-4 1 16,4-10 0-16,7-5 0 16,2-3 1-16,4-5-2 15,3-4 2-15,1 5-1 0,0-5 1 16,8 3 1-16,7 3 5 16,11 2-1-16,6-3-3 15,7 2-1-15,10 3-1 16,7-4 1-16,5-1-2 15,5 3 1-15,4-2 0 0,0 1 1 16,4 1-2-16,-8-5 0 16,-8-1 2-16,-7-3-2 15,-12-2 0-15,-9-2 4 16,-11 0 10-16,-7 0-6 16,-4 0-3-16,-4-6-1 0,1 1-1 15,-5-2-2-15,0-7-1 16,0-6 1-16,-2-10-1 15,-10-12 0-15,-6-9 1 16,-6-16-1-16,-8-13 0 16,-12-13 1-16,-11-11-1 0,-7-8 1 15,-10-4-1-15,-6 0 1 16,3 5-2-16,11 8 0 16,17 5-33-16,33 1-156 15</inkml:trace>
  <inkml:trace contextRef="#ctx0" brushRef="#br0" timeOffset="123644.71">29420 5395 381 0,'-4'-7'26'0,"4"-2"-15"15,-1 4-4-15,-3 1-3 16,-1 2-3-16,1-1 0 15,-1 1 1-15,-1-1-3 16,-1 1 3-16,-2 0-3 16,1 0 2-16,-2 1-1 0,1-2 0 15,2 3-1-15,4 0-2 32,-3 0 2-32,6 0-5 15,0 0-3-15,0 0-2 16,8 0 23-16,7 0 4 0,7 3-10 0,9 0 2 0,10 1-5 31,6 1 6-31,10 0-4 16,6-1 0-16,14 3-2 0,4 2-1 0,11-2 2 15,6 0-1-15,8 2 1 16,7 0-3-16,-3-2 1 16,1-1 0-16,-5-5 1 0,-7-1 12 31,-11 0 7-31,-10-7 1 0,-3-4-7 0,-12-7-9 15,-6 4-4-15,-6-4-2 16,-5 3 0-16,-5 0 0 16,-5 1-1-16,-6 3 2 15,-5 2-2-15,-3 3 0 0,-6 2 1 16,1 4-2-16,-7 0 0 16,1 12-2-16,0 8-1 15,-1 12 3-15,3 7-3 0,-6 7 5 16,0 10-3-16,0 5 1 15,1 8 1-15,-1 2 0 16,0 6-1-16,4 1 1 16,0 8 0-16,3 0 1 15,-1 0-1-15,-1 1 0 16,0 1 1-16,-2-3-1 0,-5-2 0 16,-1-5 0-16,-4-5 0 15,0-4 0-15,-9-6 0 16,-6-8 1-16,-4-3-1 15,-8-8-1-15,-9-5-2 16,0-5 1-16,-11-4 0 16,-7-6-1-16,-10-3 3 0,-8-6-1 15,-11 0 3-15,-7-4 0 16,-10-2-1-16,-8-2 3 16,-8-3-5-16,-6 0 1 15,-10-1 1-15,-1 2 0 0,-1 1-1 16,1 2 1-16,2 3 1 15,2 7-4-15,8 2 2 16,3 3 0-16,-1 4 1 16,6 1-1-16,3 1 1 15,8-4 0-15,7-2-1 0,12-5-1 16,17-2 1-16,14-9 1 16,18-2-1-16,12-1 2 15,11-4-1-15,10 0 4 16,1-5 6-16,0-8-2 15,0-8-7-15,8-10-5 16,11-11-67-16,3-14-59 16</inkml:trace>
  <inkml:trace contextRef="#ctx0" brushRef="#br0" timeOffset="124082.17">29298 5258 503 0,'9'0'8'16,"-3"0"-4"-16,-5 20-14 15,-1 10 8-15,0 15 3 0,-7 10-1 16,-2 11 1-16,-4 10-1 16,0 6 0-16,3 6 0 15,-8 3 1-15,-3 5 0 16,-5 4-1-16,-2 6-1 16,-6 2 2-16,-6 6-1 0,3 10 1 15,-5-1 0-15,3 5 3 16,1 2 2-16,9-2 3 15,6-5-1-15,9-5 2 16,1-12-1-16,4-17 2 16,6-14-4-16,-5-20-2 15,2-10-2-15,-1-15-2 0,-1-10 0 16,-9-8 0-16,-2-8 3 16,1-8-35-16,7-28-92 15</inkml:trace>
  <inkml:trace contextRef="#ctx0" brushRef="#br0" timeOffset="125753.94">30365 7439 389 0,'3'-10'4'0,"6"1"0"16,-1 2 2-16,-3 3 5 16,-2 1 7-16,1 1-7 15,-1 2-5-15,1 0-5 16,1 9-7-16,3 7 4 0,2 11 1 16,1 6 0-16,2 12-1 15,1 9 4-15,3 8 0 16,0 12-1-16,1 9-1 15,2 12 1-15,-2 10 0 16,2 14-2-16,1 13 2 16,2 14-1-16,-1 11 1 15,3 13-1-15,1 14 1 0,0 8-1 16,1 7 0-16,-2 5 1 16,2 8 4-16,0 5 7 15,0-1 2-15,0 3-1 0,4 6 0 16,1 1 3-16,1 2 2 15,2 4 4-15,-1-5-6 16,-1 2-3-16,-3-6-1 16,-1-7 0-16,-4-7-2 15,1-4 0-15,-4-1 1 16,3-8-1-16,-1-5-3 16,1 0 0-16,-1-6-1 0,0-5-1 15,2-8-1-15,-3-6-2 16,-1-11 0-16,-1-16 0 15,-1-12 1-15,0-20-3 16,1-17 0-16,-3-18 1 16,-4-22-2-16,1-13 3 0,-6-16-2 15,-4-8 2-15,-1-6 2 16,-4-7-6-16,0 1 2 16,0-1 0-16,0 0-3 15,0 0 5-15,0 0-4 0,0 0-19 16,-7 0-16-16,0 0-35 15,0-12-30-15,3-16-84 16</inkml:trace>
  <inkml:trace contextRef="#ctx0" brushRef="#br0" timeOffset="126519.5">31016 13897 573 0,'0'0'10'0,"0"0"-7"16,0 0 3-16,0 0-3 0,0 5-4 15,-5 9-1-15,-4 7-2 16,-2 10 2-16,2 8 0 15,2 11 2-15,2 9-1 16,5 9 2-16,0 9-3 16,11 5 2-16,4 0 0 15,5 3 1-15,7-3 1 16,0-2-2-16,4-4 0 0,-1-9 1 16,-1-10 0-16,-2-9 7 15,0-10 4-15,-6-13 4 16,-2-10-2-16,-9-5 4 15,5-10-3-15,-3 0-3 16,5-10-5-16,-2-9-3 0,7-9-3 16,2-13-1-16,2-7-4 15,3-12-3-15,1-5 0 16,2-10-3-16,5-4 4 16,4-3-9-16,4 2 2 0,4-2 2 15,1 6 1-15,2 6 4 16,3 11 7-16,-6 12-1 15,-6 10 1-15,-5 8 9 16,-6 11 7-16,-5 6-2 16,-9 3-3-16,-4 4-5 15,-7 3-2-15,-1 0-3 0,-6 2-2 16,0 0-2-16,-3 0-3 16,-16 6 3-16,-8-3 1 15,-10-1 0-15,-14-2 1 16,-13 0 1-16,-15-7-1 15,-9-6 0-15,-5-1 0 16,-9 1 1-16,2-1-1 0,2 0 2 16,4 0-2-16,4 1 0 15,9 1 0-15,13 1 1 16,9 2-1-16,14 4 0 16,8 3-1-16,17 2 1 0,16 23-1 15,8 24-1-15,30 22-12 16,22 28-10-16,17 20-22 15,19 24-29-15,12 5-6 16,0-6-97-16</inkml:trace>
  <inkml:trace contextRef="#ctx0" brushRef="#br0" timeOffset="127535.13">30388 7185 487 0,'7'-6'-18'0,"5"-1"50"16,-4 2-18-16,-4 5-1 16,-4 0-9-16,-4 10-8 15,-12 8 2-15,-10 7 2 0,-8 6 0 16,-10 3 0-16,-7 5 0 15,-6 4 0-15,-3 1 0 16,-1 2 0-16,4 4 2 16,5 2-4-16,3 0 4 15,7-6-2-15,4 0-2 16,5-6 2-16,5-8 0 0,4-4 2 16,6-6-2-16,2-4 1 15,3-7 2-15,6-1-1 16,2-4-2-16,2-2 1 15,3-4 1-15,0 0 18 0,10 0 17 16,8 0-19-16,15 0-16 16,6 0 0-16,15-4-3 15,11 0 2-15,4 2-1 16,9 1-1-16,4 1 1 16,3 0-1-16,-1 0-1 15,-5 0 1-15,-5 1 1 0,-8 1 0 16,-13-2 0-16,-11 0 1 15,-8 0 4-15,-7 0-2 16,-8-6 1-16,-7 0-1 16,0 2 6-16,-4-3 0 15,-3-4 0-15,-1-3-6 0,-4-4-2 16,0-5-1-16,-7-6 0 16,-10-5-1-16,-2-10 0 15,-6-2 1-15,-6-10 0 16,-7-5 1-16,-5-7-3 15,-8-6 4-15,-5-6-2 0,-7-6 1 16,-10 0-1-16,5-1 0 16,14-3-47-16,29-4-111 15</inkml:trace>
  <inkml:trace contextRef="#ctx0" brushRef="#br0" timeOffset="154676.74">27385 14468 293 0,'6'0'19'0,"3"0"9"16,-4 0 5-16,2-4 0 15,2 0-17-15,-1-1-6 16,1 0-2-16,1 1-3 15,3 1-4-15,1-3 1 16,3 1-1-16,0 1-1 0,5 1 1 16,3-1 0-16,2 1 3 15,-1-1 5-15,6 0 0 16,0-3 14-16,1 0-12 16,2 2-1-16,5-4 1 15,0 0-3-15,9-1 1 0,0-2-4 16,8 2 0-16,4-1-5 15,5 4 2-15,3 0-1 16,6 0 2-16,1 1-3 16,4 1 1-16,5 1 1 15,1 1 1-15,3-1 1 16,-1 3-1-16,1-3-2 0,2 4 0 16,1 0-2-16,-1 0 2 15,-1 0-1-15,-2 0 1 16,-5 0-1-16,-6 0-1 15,-4-2 2-15,-12 0 0 0,-7-1-1 16,-6 1 0 0,-11 0 0-16,-6-1 1 0,-10 3-1 15,-3 0 0-15,-5 0 0 16,-6 0 0-16,0 3-2 16,-1 8-1-16,-2 5 2 15,1 4-1-15,0 5 2 0,-1 5 1 16,1 2-2-16,0 6 1 15,-1 5 0-15,-2 1 0 16,0 6 0-16,-2 2 0 16,0 3 0-16,0 5 0 15,-5 1 1-15,-2 1 0 16,-1 2-1-16,1 4 0 0,0 2 0 16,-3 1 1-16,1 6-1 15,-1 2 0-15,0 5 0 16,0-1 0-16,3 1 1 15,-3 0-1-15,5 0-1 0,0-2 1 16,1-9 0-16,1-3 1 16,-1-12 0-16,1-8-1 15,0-10 0-15,-5-12 0 16,2-4 0-16,-4-9 0 16,-1 2 2-16,-3-9-1 0,-5-1 0 15,-3-1 1-15,-2-2-2 16,-5-3 3-16,-3-1-1 15,0 0-2-15,-7 0 1 16,-5 0 0-16,-4 0 0 16,-3 0-1-16,-6 0 2 0,-4-3-2 15,-7-5 0-15,-2 2 2 16,-6-2-2-16,-3-1 1 16,0 0-2-16,-6 3 2 15,5 2-2-15,-1 0 1 16,0 4 0-16,-1 0 0 15,2 0 0-15,2-1 1 0,-3 6-1 16,3-1 1-16,1-1-2 16,-2 0 3-16,2-3-2 15,1 0-1-15,0 0 2 16,2-2-1-16,5-3 1 16,5-2 0-16,8 0-1 0,10 0 0 15,12 2 0-15,10 2 1 16,8-1-2-16,7 2 3 15,5-2-3-15,3 2 21 16,-1-3 0-16,0-4-9 16,0-4-10-16,-1-6 0 0,-4-6-30 15,-1-8-16-15,1-4-45 16,7-9-59-16</inkml:trace>
  <inkml:trace contextRef="#ctx0" brushRef="#br0" timeOffset="155207.93">27770 14493 506 0,'21'-35'9'16,"-3"3"-8"-16,-6 9 9 0,-4 6-2 16,-6 4-5-16,2 6-3 15,-4 5 0-15,0 2-7 16,0 5-31-16,-6 13 30 16,-2 5 6-16,-5 8 1 15,0 6-1-15,-5 8 3 16,1 8-1-16,-2 7 0 15,-3 5 0-15,4 6 1 0,-1 5-2 16,-1 9 1-16,2 4 0 16,0 2 0-16,0 7 1 15,2 4 2-15,-1 1 2 16,2 1 1-16,-5-2 1 0,1-2-2 16,0-3 0-16,-1-7 2 15,3-3 0-15,2-5 7 16,1-8-3-16,5-7 3 15,0-10-7-15,5-11 6 16,2-10-3-16,-1-10 5 0,3-11-3 16,0-8 2-16,0-3 5 15,0-2 15-15,0-2 3 16,0 0-15-16,5-10-15 16,4-4-6-16,9-16-25 15,16-22-80-15,17-35-280 16</inkml:trace>
  <inkml:trace contextRef="#ctx0" brushRef="#br0" timeOffset="200944.91">25661 17414 500 0,'7'-2'10'16,"1"-8"-18"-16,-2-5 6 0,-6 1 5 15,0-4-3-15,0-1-23 16,0-1 14-16,0-1 4 16,0-2-13-16,0-1 1 15,0 1 15-15,5 2 2 16,2-3 1-16,4 2 5 15,3-4 4-15,1 2 10 0,1-2-4 16,4 2 2-16,-1-1-3 16,3 0 7-16,-1-4-4 15,7 2-6-15,0-3-4 16,3-1-2-16,-1 1 0 16,3-2-1-16,1 2-3 0,0 1 0 15,5-3 4-15,-2 5-2 16,4-3 0-16,-2 3-2 15,2 0 0-15,2 2 2 16,2 2 1-16,2-2-1 16,1 5-3-16,4 1-1 0,3 3 0 15,-2 4 1-15,2 0 0 16,0 6-2-16,-1 0 1 16,-3 5 2-16,2-3-1 15,-5 2 0-15,0 0-4 16,1 2 5-16,-4-2-1 15,5-1 0-15,-4 1-1 0,3 0 1 16,0 2-1-16,1 0 0 16,-1 0-1-16,1 0 0 15,2 6 1-15,4 3 0 16,3 1 1-16,-3 1-3 16,3 5 1-16,-6 0 2 0,3 0-1 15,-5 2 1-15,-3 2 0 16,-3-1-2-16,-6 1 3 15,1-1-2-15,-5 3 1 16,-1 0 0-16,-4 1-1 16,-4 0 0-16,1 3 0 0,-3 5 0 15,1 6 0-15,-1 5-1 16,0 0 1-16,-2 6-1 16,2 2 2-16,-4 2-2 15,-5-2 1-15,-2-2 0 16,-4-3 0-16,-4-1 0 15,-5-1 0-15,0-2 0 0,-8 0-1 16,-5 2 2-16,-3-1-1 16,-2-2 0-16,-4 0 0 15,3 4 0-15,-7-3-1 16,4 2 2-16,0 1-1 0,-3-1 0 16,-3 2 1-16,1 1-1 15,-1-2 0-15,-5 1 0 16,-1-2 0-16,0-2 0 15,-3 0-2-15,-2-4 3 16,2 3-1-16,-2-3 0 0,-1 1 2 16,-2-4-2-16,1 1 2 15,-4-1-3-15,-3-2 2 16,-1-5-2-16,-7-2 2 16,0-1-1-16,-4-5-1 15,-1-1 2-15,-1-2-1 16,-1-4 1-16,2 1-1 15,0-3 1-15,1 0-1 0,3-3 2 16,-3 0-2-16,1-6 0 16,-2-1 2-16,-2 0-1 15,0-3-1-15,-1-7 1 0,-1-3-1 16,2-3 1-16,2 1 0 16,4-4 0-16,-1 1-1 15,2-1 1-15,7-3-1 16,-4 0 1-16,3-3 1 15,-3-1 0-15,4-5 0 16,0-3 0-16,3-3 1 0,5-2-2 16,4-8 1-16,5-3 1 15,3-3 0-15,3-8 1 16,4-3 2-16,0-4-3 16,0 0 5-16,1 0 2 15,3-1-4-15,1 3 0 16,5-3-2-16,5-1 0 0,4 0-1 15,3 1-2-15,3-2 1 16,16-3 3-16,5 2 0 16,10-7-5-16,6-2 1 15,6 0-2-15,7-1-4 0,4-1-25 16,8 3-18-16,3-4-20 16,5-2-78-16,5-3-272 15</inkml:trace>
  <inkml:trace contextRef="#ctx0" brushRef="#br0" timeOffset="213945.99">7859 15543 264 0,'0'0'49'15,"0"-4"-42"-15,0 1 0 16,0-1 8-16,0 1 3 15,0 1-9-15,0-2 9 0,0 3 4 16,0-3-6-16,0 2 0 16,0 1 1-16,0-3-7 15,0 2-1-15,2 2-6 16,-2 0-1-16,0 0-1 16,0 0 0-16,0 0-1 15,0 0 0-15,0 0 1 0,0 6 1 16,0-1 0-16,-4 2 4 15,-4 2 0-15,-6 5-2 16,-3-2-1-16,-7 7-1 16,-10-1-1-16,-5 1 0 15,-6 0 0-15,-5 1 0 0,-6-2 0 16,2-2-1-16,2 2 1 16,6-4-2-16,5 0 2 15,6-2 0-15,6-4-1 16,6 1 16-16,3-3 9 15,6-3-7-15,5 2-7 16,3 1-8-16,6 1 1 0,0 2-9 16,6 5 4-16,14 0 3 15,8 6 4-15,12 3 0 16,9 8-4-16,8-1 2 16,8 9-3-16,5 4 1 15,1 3-1-15,3 4 0 0,1 0 1 16,-7 1-1-16,-7-4-1 15,-7-7 4-15,-11-7 3 16,-6-6 0-16,-15-4-10 16,-5-9 5-16,-6-3-2 0,-6 0 1 15,-3-5-1-15,-2-4-13 16,0 1-26-16,-2-3-40 16,-3-10-106-16</inkml:trace>
  <inkml:trace contextRef="#ctx0" brushRef="#br0" timeOffset="-213269.54">7480 15684 376 0,'9'-16'8'16,"-2"0"10"-16,-1 1 0 15,-1 5 20-15,-1 3-16 16,-2 1-10-16,-1 1-1 16,-1 5-1-16,0 0-4 0,2 9-9 15,0 7 2-15,0 9 2 16,1 9-1-16,7 7 1 16,-2 9 1-16,3 9 4 15,4 5 4-15,0 4-5 16,6 5-1-16,-1 1 3 15,-1-4 0-15,-3-4-4 16,-3-9-2-16,-6-9 0 0,-7-12 1 16,0-11 0-16,-4-12-1 15,-8-13-4-15,-5-4-15 16,0-27 10-16,-3-11-22 16,0-16-27-16,2-13 45 0,5-12 10 15,6-7 7-15,5-2 14 16,2-1-4-16,4 2 5 15,7 2 6-15,7 7-12 16,4 7 0-16,10 12-7 16,5 8 2-16,14 12 3 15,10 13-5-15,9 14-6 0,5 8-1 16,6 8 1-16,-2 13-2 16,-7 11 2-16,-11 4-2 15,-12 8 0-15,-19 3 1 16,-14 4 0-16,-16-2-2 0,-12 0 1 15,-20 0 3-15,-10-4-4 16,-10-1 5-16,0 0-2 16,-2-3 0-16,1 2 3 15,12-5-2-15,11-2-2 16,10-1 0-16,11 2 0 16,9-3 3-16,7 3 0 0,17-1 6 15,10 2 4-15,9 5-8 16,4-1-2-16,1-1-2 15,-3 3-1-15,-5 3 1 16,-8 1-2-16,-9-1 2 16,-10-2-1-16,-9 2 0 0,-4-1 1 15,-21-1-1-15,-9-3 3 16,-15 0 0-16,-10-3 1 16,-17-9-4-16,-11 0-11 15,-7-8-5-15,0-8 0 0,-1-6-10 16,8-4 3-16,11-12 2 15,15-6 16-15,16-4 3 16,14-5 7-16,13 1 18 16,11-4 20-16,6-2-10 15,18 3-17-15,11-5-5 16,13 4-8-16,17 4-4 16,11 5 0-16,17 2 0 0,12 6-1 15,13 5-2-15,14 3-9 16,8 0 3-16,3 2 0 15,2 2 3-15,-10 0 1 16,-8-2 7-16,-19-4 0 0,-20-1 1 16,-19-3 1-16,-20-2-2 15,-15-3 3-15,-15-3 1 16,-11-1 3-16,-5 3-3 16,-3-3-1-16,-15 7 0 15,-8 3-1-15,-6 5-2 0,-5 9-1 16,-12 0 2-16,-3 18-2 15,-2 12 2-15,0 11-2 16,6 5-1-16,8 8-1 16,16 3 2-16,16-2-2 15,9 0-2-15,32-1 1 16,21-3 0-16,22-4 6 0,13-6-3 16,15-7-12-16,12-7-18 15,3-9-16-15,1-10-2 16,1-8-51-16,-4-18-123 15</inkml:trace>
  <inkml:trace contextRef="#ctx0" brushRef="#br0" timeOffset="-211925.9">10447 15622 406 0,'-13'-22'259'15,"-3"3"-256"-15,-7 2 1 16,-10 8 2-16,-6 9-1 16,-6 2-2-16,-2 18-3 15,-1 10-2-15,3 12 3 0,6 9-3 16,6 11 0-16,11 15 0 16,12 7-1-16,10 11 2 15,3 9 1-15,16-1 0 16,3 2 2-16,-1-1 1 15,-8-7-5-15,-3-9 3 16,-10-6 1-16,-10-9-1 0,-18-7 1 16,-12-15-1-16,-12-6 0 15,-9-13 1-15,-7-15-6 16,-4-14-17-16,-1-8-18 16,6-19-12-16,12-15-18 15,8-9 28-15,18-7 40 0,13-11 6 16,12 0 41-16,4-6 5 15,22 4-16-15,15 0-10 16,12 6 0-16,19 5-17 16,17 11-5-16,15 7-3 15,12 11 0-15,8 13-2 0,4 8 2 16,-3 7-1-16,-11 7 2 16,-11 8-1-16,-9 7-3 15,-19 3 2-15,-12-2-10 16,-15 2-3-16,-13 0 6 15,-13 0 6-15,-9 2-2 0,-9 0 2 16,-5 1 1-16,-12 2 1 16,-4 2 2-16,1 1-1 15,0-5 1-15,4 1-2 16,7-4 1-16,7-2-2 16,2-3 1-16,10-3 1 0,10-2-1 15,7-3 3-15,6-5-1 16,1-1-1-16,0-6 0 15,1 0 1-15,-6-8-1 16,-7-4-1-16,-3-8 2 16,-9-4-2-16,-7-7 0 0,-3-1-1 15,-12-2-12-15,-11 0 6 16,-10 2-1-16,-2 5 4 16,-5 2 4-16,0 7-1 15,4 4 1-15,9 3 0 16,8 6 0-16,8 0-1 15,9 5-10-15,4 0-4 0,21 0-4 16,13 0 22-16,13 0 0 16,9 0-1-16,11 0-2 15,6 0 3-15,7-7-1 16,-3-4 4-16,3-4 0 16,-3-6-3-16,-5-5-2 0,-8-5 0 15,-10-8-1-15,-11-3-2 16,-12-8 1-16,-16-2 1 15,-9-5 2-15,-8 2-1 16,-8 0 1-16,-9 8-2 16,-5 4 2-16,0 11-1 0,1 9 1 15,3 5-2-15,2 11 0 16,1 7 1-16,3 0-1 16,-5 14-3-16,5 12 2 15,-5 9-1-15,4 8 2 16,-1 8 0-16,7 5 0 15,6 6 0-15,1 2-1 0,10 0 1 16,10-3 0-16,9-4 0 16,5-4-1-16,0-8 1 15,0-6 2-15,0-5 1 16,-3-5 7-16,-4-4-1 16,-5-10-4-16,-4 0-1 0,-4-6-3 15,4-8 0-15,0-1 2 16,5-5-1-16,1-11-3 15,3-3-8-15,-1-6-4 16,-1-6 10-16,-5 1 1 0,-6-1 4 16,-4 1-1-16,-10 5 9 15,0 0 9-15,-15 8-2 16,-2 4-8-16,-5 9-6 16,-5 4-2-16,3 7-2 15,3 13 0-15,5 5 2 16,9 5-4-16,7 8 0 0,14 1 2 15,18 4 2-15,15-1 0 16,11 0 2-16,13-5 0 16,7-3 1-16,4-5 2 15,6-9-3-15,-2-6-1 16,-5-7-4-16,-2-7-36 0,-9-18-47 16,-8-16-184-16</inkml:trace>
  <inkml:trace contextRef="#ctx0" brushRef="#br0" timeOffset="-211535.3">13360 15694 640 0,'0'13'36'0,"0"5"-38"16,-2 14 1-16,-6 11 1 15,-2 12 2-15,-3 9-2 16,-3 6 1-16,0 10-1 16,5 3 2-16,4 2-20 0,7-3-34 15,7-6-54-15,16-13-118 16</inkml:trace>
  <inkml:trace contextRef="#ctx0" brushRef="#br0" timeOffset="-211097.83">14232 16098 606 0,'22'-22'18'0,"-7"-4"-3"16,-7 1 4-16,-8 6 0 16,-4 4-15-16,-13 0-7 15,-5 5 1-15,-4 3 0 16,-4 7-5-16,-4 0 5 16,-2 3-2-16,0 13 3 0,4-1 2 15,3 3-2-15,7-1 1 16,7 1-3-16,8-2 1 15,7 2 1-15,0-2 1 16,10-2 0-16,14 2 0 16,2 1-1-16,9-2 0 15,2 2 0-15,4-4-3 16,-3 1-2-16,-4-1 6 0,-9-2-1 16,-6 1 1-16,-9 6-1 15,-7 2-2-15,-3 5 1 16,0 7 1-16,-6 5 1 0,-7 5 1 15,-2 6-1-15,2 4 0 16,-1-1-15-16,4 1-30 16,5-4-47-16,5-5-133 15</inkml:trace>
  <inkml:trace contextRef="#ctx0" brushRef="#br0" timeOffset="-210676">14843 16340 563 0,'30'-52'18'0,"-8"-2"3"16,-12 4-3-16,-10 9 7 16,0 4-15-16,-16 7-8 15,-5 6-1-15,-10 5-1 0,-1 8-10 16,-2 1-1-16,0 6-4 15,1 4 6-15,5 0 4 16,5 4-1-16,6 7-1 16,6 0 2-16,8 5 2 15,3 0 0-15,3 1 1 16,11 2 4-16,6 5 6 0,4 1-2 16,5 4-2-16,1 4-1 15,1 2-1-15,-1 1-1 16,-1 2-1-16,-4 3 0 15,-5 1 0-15,-8-2 0 16,-8 3-1-16,-4 3 2 0,-4 1-1 16,-14 1 1-1,-3 4-1-15,-8-4 0 0,4 2-15 16,4-4-27-16,4-1-53 16,12-7-59-16</inkml:trace>
  <inkml:trace contextRef="#ctx0" brushRef="#br0" timeOffset="-210160.4">15586 16488 341 0,'45'-34'133'15,"-14"0"-72"-15,-8 4-21 16,-14 0-18-16,-7 3-11 15,-2 2-4-15,-11 0 5 0,-12 0-9 16,-1 5-3-16,-8 4-2 16,-2 2 1-16,-6 4-2 15,4 8-2-15,4 2 2 16,3 4 1-16,7 13 1 16,8 8-5-16,11 9-2 15,3 5 4-15,10 8 1 0,12 3 5 16,3 5-1-16,2 3-1 15,1 0 0-15,-6-1 1 16,-4-2-1-16,-7-3 2 16,-11-4-2-16,0-5 1 15,-19-6 0-15,-10-8 1 16,-9-6 0-16,-7-10 2 0,-6-10-2 16,-2-3 0-16,1-16 2 15,5-11-2-15,8-6 1 16,10-9 1-16,13-2 4 15,13-6 7-15,6-4-1 16,23-3-5-16,18 4-2 0,13 1 1 16,11 6-4-16,12 10-1 15,5 9-3-15,7 15 0 16,7 12 1-16,-2 3-4 16,0 19-23-16,-2 6-29 0,-7 0-36 15,-6 3-138-15</inkml:trace>
  <inkml:trace contextRef="#ctx0" brushRef="#br0" timeOffset="-209238.61">16281 16799 525 0,'-9'0'20'0,"-2"-9"-12"16,3-2 18-16,-6 0 16 15,2-1-25-15,4 1-10 16,-2 2 1-16,5-2-7 16,1 5 0-16,4 0 0 0,7 2-4 15,18 4-9-15,13 0 12 16,11 0-11-16,10 2 9 16,9 6 3-16,7-3 0 15,1 0 2-15,1-1 12 16,-5-1-5-16,0 1-1 15,-8-4-4-15,1 0-4 0,-9 0-2 16,-14 0-16-16,-3-9-14 16,-14-5-31-16,-11-6-26 15,-12-3 6-15,-2-4-69 16,-18 0 40-16,-2 2 97 0,-3 0 40 16,1 4 46-16,5 5 18 15,3 3-15-15,7 6-15 16,2 1-4-16,5 6-12 15,0 0-11-15,5 5-24 16,10 10-7-16,10 7-1 0,4 6-1 16,9 6 1-16,-1 7-2 15,3 4 0-15,-11-2 5 16,-4 3 3-16,-11-3-1 16,-13 0-2-16,-1-4-2 15,-19-2-1-15,-11-4 1 16,-16-3 0-16,-7-6 2 0,-11-4-2 15,2-5-27-15,3-12-53 16,10-3-136-16</inkml:trace>
  <inkml:trace contextRef="#ctx0" brushRef="#br0" timeOffset="-208457.41">17845 16212 670 0,'18'-14'13'0,"-11"12"-5"16,-5 4-9-16,-2 25-3 15,-7 10 1-15,-5 11 4 16,-5 16-1-16,0 7 0 16,-2 8 1-16,1 3-1 15,6 4 0-15,3-3 1 16,4-6-2-16,2-12 0 0,1-17-2 16,2-15-3-16,-1-16 4 15,-3-17 1-15,-8-20 3 16,-7-19 1-16,-4-13-12 15,-1-14-21-15,-5-11 5 0,5-3 2 16,8-4 0-16,9 4 18 16,7-4 5-16,5 2 0 15,11 4 2-15,6 6 6 16,9 8 5-16,1 10-1 16,4 12 1-16,3 12-6 15,8 15-4-15,3 12-1 0,8 3-2 16,-3 19-2-16,1 12 1 15,-6 4 1-15,-8 5 0 16,-10-2-1-16,-13 4 0 16,-11-3 0-16,-8-3 0 15,-8-3 0-15,-11-2 0 16,-10-5 0-16,-6 1 2 0,-6-7 0 16,0 1 1-16,4 0-1 15,3 1 0-15,9 1-1 16,10 4 0-16,11 1-2 15,4 3 1-15,17 3 3 0,5 1-1 16,8 5 0-16,4 1 0 16,4 5 4-16,3 6 1 15,6 2-3-15,1 6 2 16,-5 4 2-16,-5-6-1 16,-9-3 2-16,-14-5-3 0,-13-11-4 15,-7-7 0-15,-26-13 1 16,-15-8-1-16,-15-11 4 15,-13-3-1-15,-8-17-2 16,-3-8-5-16,2-7-15 16,10 0-22-16,14-4-1 15,20 1-46-15,17-1-48 0</inkml:trace>
  <inkml:trace contextRef="#ctx0" brushRef="#br0" timeOffset="-208035.56">18818 16602 547 0,'19'-5'26'0,"-19"-4"-4"0,-4 9-11 15,-16 0-10-15,-9 2 0 16,-10 9-1-16,-5 5 0 15,-4 2 2-15,-4 8-3 16,1 3 2-16,9 3 0 16,4 3-2-16,11 3 2 15,12 5 0-15,12-2-1 0,6 3 1 16,17-4 3-16,9-5-1 16,7-6 12-16,3-6 12 15,5-12-2-15,0-11-6 16,0 0-12-16,-3-18-3 0,-4-8-1 15,-6-16-2-15,-6-6-1 16,-8-9 1-16,-8-9-4 16,-9-3 1-16,-7-1 0 15,-17 2-1-15,-10 9-5 16,-8 9-6-16,-4 11-4 16,-3 14-8-16,1 11-26 0,6 10-34 15,12 4-92-15</inkml:trace>
  <inkml:trace contextRef="#ctx0" brushRef="#br0" timeOffset="-207644.96">19088 17165 585 0,'23'10'90'0,"-7"-10"-82"0,1 0-6 16,-10-3 1-16,0-10-1 15,-4-6-11-15,4-6 3 16,1-6 6-16,2-6-31 16,1-8 12-16,4-10 19 15,0-4 3-15,4-5 6 16,3-9-9-16,-3-3 0 0,-1 2 9 16,1 2-7-16,-2 6 10 15,-3 8-4-15,-1 13 5 16,-3 7-4-16,2 16-1 15,-4 9-1-15,1 10-5 16,4 7-1-16,-1 21-6 16,5 13 1-16,4 12 2 0,3 14 2 15,3 11 0-15,3 2 0 16,-3 8 0-16,4 3 1 16,-4-3-1-16,-3-1-7 15,-4-8-15-15,-8-9-24 0,0-14-38 16,-9-18-37-16,-3-16-108 15</inkml:trace>
  <inkml:trace contextRef="#ctx0" brushRef="#br0" timeOffset="-207426.21">18924 16786 606 0,'0'-5'107'15,"2"-6"-86"-15,11-2-4 16,9 1 10-16,8 3-18 0,16 0-9 16,20 6-1-16,16 3-13 15,16 9-5-15,23 14 6 16,15 12-13-16,13 9-31 16,9-4-64-16,2-7-238 0</inkml:trace>
  <inkml:trace contextRef="#ctx0" brushRef="#br0" timeOffset="-204348.11">7221 17774 596 0,'0'0'18'15,"0"-1"-13"-15,0-3-4 16,0 4 1-16,0 0-2 15,0 0 1-15,0 0-1 0,0 0 0 16,0 0 0-16,0 0 0 16,0 0 0-16,3-2 1 15,4-9-1-15,3-7 3 16,4-8-3-16,1-10 0 16,5-10 0-16,6-11 0 15,0-7 0-15,1-8 1 0,2-4 1 16,-1-3 2-16,-2-1-3 15,-5 0 2-15,-1 3 11 16,-6 7-9-16,-1 4-2 16,-5 13 2-16,0 12 1 15,-3 11-3-15,-1 10 5 0,-1 11 9 16,-1 9-9-16,3 16-13 16,2 18-2-16,3 16 5 15,6 16 3-15,7 14-1 16,8 6 0-16,6 8 0 15,10 1 0-15,6 3 1 0,-5-9-7 16,1-7-32-16,-14-14-32 16,-14-29-64-16,-21-25-125 15</inkml:trace>
  <inkml:trace contextRef="#ctx0" brushRef="#br0" timeOffset="-203895.03">6880 17305 654 0,'42'22'14'0,"6"-5"-11"16,17 6-2-16,12 4-1 16,10-4 0-16,11 2-1 15,14-6-2-15,6-7-24 16,13-1-3-16,9-9 4 15,2-2 11-15,-4 0-2 0,-14-17 2 16,-14 0 13-16,-20-11 5 16,-22-4 6-16,-19-6 15 15,-15-5-2-15,-15-6-12 16,-8-2 3-16,-9 1-1 16,-2 4-5-16,-2 8-2 15,-9 9 0-15,0 11-2 0,-1 15-2 16,-1 3-1-16,-1 23-3 15,-1 15-3-15,0 10 5 16,3 14 0-16,-2 12 1 16,4 8 1-16,4 6-1 15,0 6 0-15,3 3 1 0,-2-2-2 16,0-6 2-16,-5-5-1 16,-8-11 2-16,-3-10-14 15,-12-23-54-15,-4-20-58 16,-12-20-218-16</inkml:trace>
  <inkml:trace contextRef="#ctx0" brushRef="#br0" timeOffset="-203145.08">7728 17574 657 0,'31'0'56'15,"10"0"-52"-15,9 0-4 16,11 14-1-16,13 1 0 15,9 2 1-15,6 0-7 16,8-6-24-16,5-6 1 16,7-5 8-16,4 0 10 0,3-16-3 15,-1-5-4-15,-9-8 9 16,-10-3 8-16,-20-7 4 16,-16-1 11-16,-21-4 35 15,-21-2-11-15,-14-4-23 16,-4 0-11-16,-12 5-5 0,-12 6-1 15,-3 9 0-15,-2 16-7 16,-1 10 5-16,1 9 1 16,2 22 0-16,6 17 0 15,8 16 3-15,4 8 0 16,9 11 1-16,7 4-10 16,13 3 3-16,9-5 4 0,7-8 1 15,1-13 2-15,1-11 2 16,2-15-2-16,-3-15 5 15,1-13 3-15,1-6-1 16,3-17-4-16,-1-9-2 16,2-8-16-16,-1-11 0 0,-7-1 7 15,-6 5 8-15,-8 2 4 16,-8 8 3-16,-4 10 4 16,-7 12 9-16,-2 9-15 15,-2 5-5-15,-7 15-12 16,1 3 9-16,-4 11 1 0,3 3 0 15,4-1-16-15,3-4 6 16,2-3 5-16,0-9 6 16,11-5 2-16,6-5 2 15,3-9 18-15,6-1-3 16,4-1-9-16,4-12-4 16,2-3-1-16,4-2-2 0,-1-4-1 15,1 1 0-15,-3 1-1 16,2 3 0-16,-5 2-1 15,-4 5 2-15,-1 6-1 16,-4 3-2-16,3 1 4 16,-1 7-4-16,0 7 1 0,2 0 1 15,-2 8 0-15,-2-3-1 16,-3-1 0-16,-3-2-1 16,0-1-13-16,-11-5-4 15,-2-10-11-15,-6 0-26 0,-7-16-4 16,-20-16-57-16</inkml:trace>
  <inkml:trace contextRef="#ctx0" brushRef="#br0" timeOffset="-202973.2">9238 17262 650 0,'29'11'46'0,"14"-4"-45"15,16 8 0-15,19 1-2 0,13 2-9 16,15-1-22-16,14 1-11 16,9-7-55-16,9-7-44 15</inkml:trace>
  <inkml:trace contextRef="#ctx0" brushRef="#br0" timeOffset="-202738.85">11492 17496 570 0,'20'57'10'0,"-8"-7"-1"16,-3 7-3-16,-7 3 2 15,-2-6-7-15,0-4 0 16,-2-11 2-16,2-7-21 15,0-8-15-15,9-12-17 16,12-10-1-16,10-2 5 0,9-18-133 16</inkml:trace>
  <inkml:trace contextRef="#ctx0" brushRef="#br0" timeOffset="-202410.75">11977 17683 235 0,'52'-50'105'0,"-7"1"-69"15,-11-5 7-15,-9 6 2 0,-11 3-16 16,-8 6-6-16,-6 5-16 15,-10 6-4-15,-12 6-13 16,-7 5-4-16,-9-1-5 16,-7 6 15-16,-7 6 4 15,-1 3-5-15,-3 3-6 0,2 0 0 16,5 1 3-16,11 7 6 16,11 2 2-16,12 3-3 15,11 1-7-15,4-1 26 16,14 4 5-16,10 4 5 15,8 4-10-15,5 3-10 16,4 4-5-16,1 1-1 0,-4 5 1 16,-3 4 0-16,-4 1-5 15,-6 5-3-15,-6 2 1 16,-9 2-5-16,-6 0-15 16,-4 1-3-16,-2-3-14 0,-5-6-53 15,-3-4-98-15</inkml:trace>
  <inkml:trace contextRef="#ctx0" brushRef="#br0" timeOffset="-201988.89">12828 17473 646 0,'-4'-24'14'0,"-17"-2"-13"15,-13 7-4-15,-8 2 1 16,-9 7 1-16,0 2-15 0,0 6-5 16,10 2-35-16,9 0 11 15,7 10 15-15,11 0 5 16,8 5 15-16,6 2 14 15,0 4-1-15,9 0 15 16,5 2 0-16,3 1-3 16,4 0-3-16,6 3 3 0,2 2-4 15,3 3-4-15,2 4-5 16,1 6 2-16,-6 2-4 16,-1 2 0-16,-10 3 1 15,-11 2-1-15,-7 1 1 16,-4 3-1-16,-10 1 0 15,-6 1-11-15,2-5-39 0,6-9-93 16</inkml:trace>
  <inkml:trace contextRef="#ctx0" brushRef="#br0" timeOffset="-201457.7">13428 17919 469 0,'41'-46'8'16,"-11"-3"-5"-16,-8 3 33 15,-12 6-2-15,-8 3-13 16,-2 3-7-16,-10 5-5 16,-10 2-8-16,-8 2 0 15,-11 3-1-15,-3 4-1 0,-7 2-4 16,-3 9-8-16,2 7-2 15,3 0 3-15,4 9 7 16,11 10-1-16,10 8 2 16,11 6 1-16,11 5 3 15,14 9 0-15,13 8-3 16,9 7 4-16,9 5-1 0,0 2 2 16,-1-1-1-16,-7-6-1 15,-6-4 1-15,-13-5 2 16,-9-9-2-16,-9-4 0 15,-14-8-1-15,-8-5 0 16,-10-9 2-16,-9-8-3 0,0-10-7 16,-1-2 1-16,-2-16 7 15,7-8 1-15,6-10 1 16,13-5 2-16,7-5 29 16,11-8 3-16,20-7-8 15,20-3 0-15,17-4-15 16,22-1 2-16,10 1-2 0,18 11 13 15,13 12-19-15,15 20-5 16,7 18-4-16,4 11-28 16,0 23-39-16,-11 5-54 15,-17-2-136-15</inkml:trace>
  <inkml:trace contextRef="#ctx0" brushRef="#br0" timeOffset="-200114.05">1442 16172 693 0,'28'-28'13'16,"-7"-6"-11"-16,3 4-1 16,-6 0 1-16,1-1-2 0,-2 1 0 15,-3 0 0-15,-4 1 0 16,-3 8 0-16,-7 5 1 16,0 5-4-16,-9 11-16 15,-11 4-7-15,-7 21 12 16,-7 12 12-16,-7 15 2 0,-1 17-2 15,-1 14 3 1,2 16-1-16,9 13 1 0,8 8 0 16,13 1-1-16,11-1-1 15,11-4 3-15,25-15-3 16,16-13 1-16,13-13-3 16,10-14 2-16,8-17 4 0,7-10 3 15,0-13 1-15,-2-10 0 16,-1-7-1-16,-3-4-1 15,-2-13-4-15,-14-6-3 16,-9-6-2-16,-13-4-4 16,-9 4 6-16,-18-2 3 0,-9 8 1 15,-9 1 0-15,-1 4 0 16,-6 4 3-16,-9 7-3 16,-6 3-2-16,-1 7-2 15,-5 9-1-15,0 9 1 16,1 4 2-16,8 3-2 0,8 2-6 15,8-2-5-15,2-2-3 16,12-4 4-16,6-4 2 16,8-8 9-16,4-4 4 15,3-6 7-15,4-4 3 16,-1-10 2-16,0-11-3 0,0-6 0 16,-8-3-7-16,-4-6-3 15,-11-5 1-15,-6 6 1 16,-7-5 3-16,-9 2-4 15,-11 5-4-15,-9 3-10 16,-3 3 1-16,-2 9 0 16,2 2 4-16,3 7 2 0,10 2 4 15,9 3-1-15,7 3 0 16,3 1-23-16,12 0 3 16,11 0 17-16,13 0 8 15,5 0 2-15,10-6 1 0,6-5-2 16,8-1-2-16,1-6 1 15,2-2-3-15,3-3 0 16,-1-4 0-16,-6-1-1 16,-8-5-4-16,-13 3-5 15,-9-2-3-15,-16 0 11 16,-11 0 2-16,-7 0-12 0,-17 0-3 16,-7 2 7-16,-5 3 3 15,-3 5 2-15,0 8 2 16,5 7 0-16,5 7-2 15,6 0-1-15,5 10-4 16,11 8 2-16,0 9 3 0,16 3 3 16,6 4 0-16,7 7 0 15,5 9 0-15,0 2-1 16,-3 7 0-16,-1 7 2 16,-6 5-2-16,-7 4 0 15,-6 2 0-15,-7 4 0 0,-4 1 13 16,-6-3 0-16,-5 2-8 15,-4-5-3-15,3 1-1 16,9-16-20-16,3-20-115 16</inkml:trace>
  <inkml:trace contextRef="#ctx0" brushRef="#br0" timeOffset="-199598.48">3727 16654 691 0,'0'18'55'0,"-7"4"-75"15,-8 13-37-15,-4 11 60 16,-3 15-3-16,-1 14 0 15,4 2 0-15,2 0 2 16,3-4-1-16,5-9-2 16,3-12-4-16,5-14 1 0,1-13-3 15,0-8 3-15,0-10 3 16,1-7-8-16,10 0 13 16,7-14 17-16,4-4-14 15,7-4-7-15,5-3 0 16,2 3 1-16,5 4-1 15,0 8-1-15,4 9 0 16,-4 1-1-16,1 12 0 0,-5 12 0 16,-4 4 1-16,-10 6-1 15,-9-1-4-15,-9 2-8 16,-5-3 3-16,-14-1 1 16,-9-9 2-16,-13-4 10 0,-1-6 0 15,-9-6 11-15,-2-6 0 16,-2 0-7-16,0-6-4 15,6-10-2-15,10-2-16 16,14-8-18-16,15-4-43 16,12-3-72-16</inkml:trace>
  <inkml:trace contextRef="#ctx0" brushRef="#br0" timeOffset="-199160.82">4762 17348 469 0,'48'-11'125'0,"-9"-9"-104"16,-8 1-16-16,-8 0 8 15,-10 1-8-15,-7 2 0 16,-6-2-3-16,-2 3-6 0,-18 3-3 16,-6 2-3-16,-8 6 3 15,-1 4 5-15,-10 0 1 16,0 9 1-16,-1 8-1 15,0 3 1-15,5 2 0 16,6-1-1-16,6 1 2 16,7-5-1-16,10-4-5 15,7-3-14-15,5-3 8 0,15-1 12 16,10-4 7-16,8 0-1 16,3-2-5-16,10 0 0 15,1 0 3-15,3 0-1 16,0 0-2-16,-3 0-1 15,-2 0-1-15,-5 4 0 0,-3 4 1 16,-4 5-1-16,-1 0 0 16,-3 7 0-16,0 4-1 15,3 1 1-15,-2 1 0 16,3 4 1-16,1 2-2 0,-6 5 2 16,0-6-9-16,-11 1-69 15,-4-3-75-15</inkml:trace>
  <inkml:trace contextRef="#ctx0" brushRef="#br0" timeOffset="-198723.37">3795 17728 686 0,'-15'-11'59'16,"7"-5"-51"-16,8 0-5 16,0 5-2-16,22 3-17 15,10-2-13-15,15 5-27 16,12 2-13-16,15 3 29 0,3 0 25 16,3 7 1-16,0 5 9 15,-10 8 5-15,-13 1 0 16,-12 4 1-16,-15 3 5 15,-10 3 2-15,-14 0 6 16,-6 2-6-16,-18 1 3 0,-9 2-2 16,-7-4-2-16,-4 2-3 15,-3-2-1-15,1-5 0 16,8-2-2-16,3-2 1 16,9-3 2-16,13-2-4 15,7-2-4-15,9 0-4 16,23-2 9-16,19 0 1 0,15-7-23 15,14-2-37-15,10-5-10 16,3 0 24-16,0-16 16 16,-6-10-84-16</inkml:trace>
  <inkml:trace contextRef="#ctx0" brushRef="#br0" timeOffset="-198551.5">4988 17987 697 0,'0'3'84'16,"0"-3"-81"-16,0 2-2 15,0-2-3-15,0 3-4 16,2 3-26-16,6-2-39 16,9-4-57-16,5 0-52 0</inkml:trace>
  <inkml:trace contextRef="#ctx0" brushRef="#br0" timeOffset="-198207.77">5465 17840 576 0,'31'0'125'16,"4"-5"-120"-16,9 5-5 15,2 0 0-15,3 5 0 16,0 10 0-16,-1 6 1 15,-3 1-3-15,-5 0 1 0,-10 7 1 16,-8 2-1-16,-13 2-1 16,-9 1 2-16,-9 2-8 15,-18 1 5-15,-12 1 6 16,-8-1-1-16,-2-6 0 16,1-3 1-16,2-5-2 15,11-5 5-15,11-5 6 0,17 0-4 16,10-8-6-16,43-4 2 15,32 1 35-15,38-2-12 16,43 0-23-16,39 0-3 16,35 0-20-16,18-3-48 0,16-22-144 15</inkml:trace>
  <inkml:trace contextRef="#ctx0" brushRef="#br0" timeOffset="-197348.44">14320 17885 578 0,'0'8'116'0,"2"-8"-109"16,16 2-8-16,11 1 0 15,7-3 2-15,13 0 0 16,16 0 1-16,16 0-3 0,12 0 2 16,16 0-2-16,15 0 1 15,12 5-1-15,8 3 3 16,7 5-3-16,-5 3 2 15,-2 2 2-15,-10 2-3 16,-15-3 8-16,-18-2-5 16,-19-3-3-16,-17-4-1 0,-18-7-5 15,-17-1-22-15,-14-7-13 16,-14-11-41-16,-4-5-31 16,-17-7-9-16,-8-4 1 15,-5-2 108-15,-1-1 65 16,3 1 51-16,1 4-21 15,9 3-1-15,6 8-11 0,4 5-9 16,7 5-23-16,3 4-7 16,3 7-13-16,12 2-10 15,9 19-6-15,3 6-3 16,5 7 1-16,-1 11 0 0,-1 2 0 16,-5 2 0-16,-11 1 0 15,-5-2 0-15,-9-2 0 16,-3-1-1-16,-24-6 1 15,-14 1-2-15,-13-6-7 16,-13-2-7-16,-2-4-20 0,1-6-21 16,10-10-71-16,16-10-199 15</inkml:trace>
  <inkml:trace contextRef="#ctx0" brushRef="#br0" timeOffset="-196770.37">17145 17833 615 0,'3'-5'83'15,"17"-17"-77"-15,-14 17-4 16,-6 5 4-16,-2 5-17 15,-9 15-4-15,-5 12 15 16,-2 9-1-16,-4 9 1 0,1 11 0 16,-1 1 0-16,-1 4 1 15,2 2-1-15,-1 0 0 16,0-9 1-16,3-8-3 16,-1-9-1-16,3-15-2 15,5-14 0-15,3-13 4 0,1-1 1 16,5-19 2-16,3-12 0 15,0-9-20-15,5-7 0 16,8-7 7-16,7-8 8 16,5 2 3-16,3-5 2 0,5 0-2 15,5 0 0-15,3 4 0 16,4 1 0-16,2 10 0 16,-3 8 0-16,2 9 0 15,-2 14 0-15,1 13 2 16,-2 7-3-16,-4 16 0 15,-5 15 1-15,-7 6-5 0,-12 8 5 16,-11 3 0-16,-4-4 1 16,-19-3-1-16,-11-7 9 15,-13-7 4-15,-9-13-4 16,-7-5-2-16,-4-4-2 16,-5-5 1-16,-2 0-3 15,0 0-2-15,3-3-2 16,8-1-14-16,16-3-58 0,23-4-95 15</inkml:trace>
  <inkml:trace contextRef="#ctx0" brushRef="#br0" timeOffset="-196348.51">17863 18020 678 0,'0'0'22'0,"-4"0"-21"15,-14 0-11-15,-6 7 8 16,-9 9 2-16,-3 8-1 16,-2 6 1-16,4 8-2 15,-1 6 3-15,7 3-3 0,10 3 2 16,8-2-5-16,8-7 1 15,2-3-5-15,3-12 8 16,14-10 1-16,4-8 2 16,1-8 6-16,8-12 1 0,1-14-5 15,-1-8 0-15,-1-9-3 16,0-11 0-16,-7-6 1 16,-10-1 5-16,-3-3-4 15,-9 3-2-15,0 4-4 16,-14 11-1-16,-6 6-4 0,-9 15-8 15,-5 11-20-15,-2 13-11 16,2 4-25-16,0 19-24 16,9 3-103-16</inkml:trace>
  <inkml:trace contextRef="#ctx0" brushRef="#br0" timeOffset="-195957.93">18009 18459 429 0,'10'0'256'0,"1"-10"-235"0,-4-10-15 15,-5-1 13-15,-2-4-17 16,0-4-5-16,2-3 1 16,0 0-6-16,6-4-4 15,7-3 6-15,3 0 5 0,7-2-2 16,7-4-1-1,4-3 3-15,3-2 1 0,1 0 0 16,0-4 2-16,-1 3-1 16,-2 4 4-16,-7 6-1 15,-4 9-1-15,-6 7 0 16,-3 11 4-16,-5 12-4 0,-3 4-4 16,1 21-3-16,-2 11-5 15,-3 14 4-15,-1 9 6 16,-1 9-2-16,-1 8 1 15,0 1 0-15,-2 3 0 16,0-2 0-16,0 1 0 0,0-2-18 16,0-9-28-16,-7-14-59 15,-7-18-38-15,-6-25-247 16</inkml:trace>
  <inkml:trace contextRef="#ctx0" brushRef="#br0" timeOffset="-195754.82">17956 18117 594 0,'20'-13'169'0,"11"-14"-148"0,13 1-5 16,14 5 6-16,17 1-19 16,17 7-3-16,21 9-2 15,16 4 4-15,17 22-15 16,10 8-18-16,7 2-24 15,5-6-62-15,-10-21-228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278A-3672-9F40-BB78-56D2A6DD9FA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C3986-5174-5341-8438-64ECB6E49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C3986-5174-5341-8438-64ECB6E49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0" y="2549769"/>
            <a:ext cx="8854831" cy="1793631"/>
          </a:xfrm>
        </p:spPr>
        <p:txBody>
          <a:bodyPr/>
          <a:lstStyle/>
          <a:p>
            <a:r>
              <a:rPr lang="en-US" dirty="0"/>
              <a:t>	CORBA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CORBA Introduction</a:t>
            </a:r>
          </a:p>
          <a:p>
            <a:r>
              <a:rPr lang="en-US" dirty="0"/>
              <a:t>CORBA Basics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CORBA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9810261" cy="3428999"/>
          </a:xfrm>
        </p:spPr>
        <p:txBody>
          <a:bodyPr>
            <a:normAutofit/>
          </a:bodyPr>
          <a:lstStyle/>
          <a:p>
            <a:r>
              <a:rPr lang="en-US" dirty="0"/>
              <a:t>Introduced in 1990s by Object Management Group (OMG)</a:t>
            </a:r>
          </a:p>
          <a:p>
            <a:r>
              <a:rPr lang="en-US" dirty="0"/>
              <a:t>Popular initially and available even today in some installations</a:t>
            </a:r>
          </a:p>
          <a:p>
            <a:r>
              <a:rPr lang="en-US" dirty="0"/>
              <a:t>Introduced the notion of “everything for everybody”, i.e. any language/platform talking to any other language/platform via CORBA</a:t>
            </a:r>
          </a:p>
          <a:p>
            <a:r>
              <a:rPr lang="en-US" dirty="0"/>
              <a:t>Gradually declined in 2000s with the explosion of Internet (WWW) and advent of firewalls</a:t>
            </a:r>
          </a:p>
          <a:p>
            <a:r>
              <a:rPr lang="en-US" dirty="0"/>
              <a:t>Hacking of ports was a major challenge for CORBA as time progressed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Evolution and History</a:t>
            </a:r>
          </a:p>
        </p:txBody>
      </p:sp>
    </p:spTree>
    <p:extLst>
      <p:ext uri="{BB962C8B-B14F-4D97-AF65-F5344CB8AC3E}">
        <p14:creationId xmlns:p14="http://schemas.microsoft.com/office/powerpoint/2010/main" val="5286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238261" cy="3428999"/>
          </a:xfrm>
        </p:spPr>
        <p:txBody>
          <a:bodyPr>
            <a:normAutofit/>
          </a:bodyPr>
          <a:lstStyle/>
          <a:p>
            <a:r>
              <a:rPr lang="en-US" dirty="0"/>
              <a:t>Primarily client-server oriented</a:t>
            </a:r>
          </a:p>
          <a:p>
            <a:r>
              <a:rPr lang="en-US" dirty="0"/>
              <a:t>Can be seen as RPC on remotely located objects (due to distributed OO nature)</a:t>
            </a:r>
          </a:p>
          <a:p>
            <a:r>
              <a:rPr lang="en-US" dirty="0"/>
              <a:t>Uses General Inter-Orb Protocol (on TCP/IP) to communicate and transfer data between client and server</a:t>
            </a:r>
          </a:p>
          <a:p>
            <a:r>
              <a:rPr lang="en-US" dirty="0"/>
              <a:t>Client side proxy object</a:t>
            </a:r>
          </a:p>
          <a:p>
            <a:pPr lvl="1"/>
            <a:r>
              <a:rPr lang="en-US" dirty="0"/>
              <a:t>Represents remote object in local client space</a:t>
            </a:r>
          </a:p>
          <a:p>
            <a:pPr lvl="1"/>
            <a:r>
              <a:rPr lang="en-US" dirty="0"/>
              <a:t>Handles data serialization/encoding and communication with network using ORB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5831D-6A68-1846-B1EA-EA3E2EA0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38288"/>
            <a:ext cx="5409235" cy="295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213240" y="1546560"/>
              <a:ext cx="5250240" cy="384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1000" y="1537200"/>
                <a:ext cx="5271840" cy="38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6516636" cy="4876799"/>
          </a:xfrm>
        </p:spPr>
        <p:txBody>
          <a:bodyPr>
            <a:normAutofit/>
          </a:bodyPr>
          <a:lstStyle/>
          <a:p>
            <a:r>
              <a:rPr lang="en-US" dirty="0"/>
              <a:t>CORBA supports static and dynamic interfaces using Interface Description language IDL</a:t>
            </a:r>
          </a:p>
          <a:p>
            <a:pPr lvl="1"/>
            <a:r>
              <a:rPr lang="en-US" dirty="0"/>
              <a:t>Static interface defined at compile time using IDL compiler</a:t>
            </a:r>
          </a:p>
          <a:p>
            <a:pPr lvl="1"/>
            <a:r>
              <a:rPr lang="en-US" dirty="0"/>
              <a:t>Dynamic interface that defines invocation at runtime</a:t>
            </a:r>
          </a:p>
          <a:p>
            <a:r>
              <a:rPr lang="en-US" dirty="0"/>
              <a:t>IDL stub is client side implementation that calls CORBA library API for client operation</a:t>
            </a:r>
          </a:p>
          <a:p>
            <a:r>
              <a:rPr lang="en-US" dirty="0"/>
              <a:t>IDL skeleton is on server side, that uses CORBA library API for server side operation</a:t>
            </a:r>
          </a:p>
          <a:p>
            <a:r>
              <a:rPr lang="en-US" dirty="0"/>
              <a:t>POA (Portable Object Adapter) performs server-side functions, similar to EJB containers, Web servers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13638-8679-2E48-AE77-2E3342387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6DAEA-5F34-C24F-8346-B7040933B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75" y="967346"/>
            <a:ext cx="4533900" cy="5662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9360" y="1035720"/>
              <a:ext cx="11078640" cy="563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" y="1027080"/>
                <a:ext cx="11102040" cy="56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Interface Description Language (IDL)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8921</TotalTime>
  <Words>252</Words>
  <Application>Microsoft Office PowerPoint</Application>
  <PresentationFormat>Widescreen</PresentationFormat>
  <Paragraphs>42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 CORBA Basics</vt:lpstr>
      <vt:lpstr>In this segment</vt:lpstr>
      <vt:lpstr>CORBA</vt:lpstr>
      <vt:lpstr>CORBA</vt:lpstr>
      <vt:lpstr>CORBA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Saquib Ahmad</cp:lastModifiedBy>
  <cp:revision>285</cp:revision>
  <dcterms:created xsi:type="dcterms:W3CDTF">2018-10-16T06:13:57Z</dcterms:created>
  <dcterms:modified xsi:type="dcterms:W3CDTF">2022-08-03T14:38:06Z</dcterms:modified>
</cp:coreProperties>
</file>